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7.xml" ContentType="application/vnd.openxmlformats-officedocument.presentationml.tags+xml"/>
  <Override PartName="/ppt/notesSlides/notesSlide41.xml" ContentType="application/vnd.openxmlformats-officedocument.presentationml.notesSlide+xml"/>
  <Override PartName="/ppt/tags/tag18.xml" ContentType="application/vnd.openxmlformats-officedocument.presentationml.tags+xml"/>
  <Override PartName="/ppt/notesSlides/notesSlide42.xml" ContentType="application/vnd.openxmlformats-officedocument.presentationml.notesSlide+xml"/>
  <Override PartName="/ppt/tags/tag19.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4020" r:id="rId2"/>
    <p:sldMasterId id="2147484034" r:id="rId3"/>
    <p:sldMasterId id="2147484050" r:id="rId4"/>
    <p:sldMasterId id="2147484052" r:id="rId5"/>
    <p:sldMasterId id="2147484066" r:id="rId6"/>
  </p:sldMasterIdLst>
  <p:notesMasterIdLst>
    <p:notesMasterId r:id="rId111"/>
  </p:notesMasterIdLst>
  <p:handoutMasterIdLst>
    <p:handoutMasterId r:id="rId112"/>
  </p:handoutMasterIdLst>
  <p:sldIdLst>
    <p:sldId id="726" r:id="rId7"/>
    <p:sldId id="757" r:id="rId8"/>
    <p:sldId id="758" r:id="rId9"/>
    <p:sldId id="1592" r:id="rId10"/>
    <p:sldId id="1572" r:id="rId11"/>
    <p:sldId id="1573" r:id="rId12"/>
    <p:sldId id="1593" r:id="rId13"/>
    <p:sldId id="695" r:id="rId14"/>
    <p:sldId id="696" r:id="rId15"/>
    <p:sldId id="697" r:id="rId16"/>
    <p:sldId id="913" r:id="rId17"/>
    <p:sldId id="977" r:id="rId18"/>
    <p:sldId id="978" r:id="rId19"/>
    <p:sldId id="979" r:id="rId20"/>
    <p:sldId id="698" r:id="rId21"/>
    <p:sldId id="699" r:id="rId22"/>
    <p:sldId id="1001" r:id="rId23"/>
    <p:sldId id="1564" r:id="rId24"/>
    <p:sldId id="700" r:id="rId25"/>
    <p:sldId id="701" r:id="rId26"/>
    <p:sldId id="702" r:id="rId27"/>
    <p:sldId id="999" r:id="rId28"/>
    <p:sldId id="1020" r:id="rId29"/>
    <p:sldId id="260" r:id="rId30"/>
    <p:sldId id="257" r:id="rId31"/>
    <p:sldId id="1597" r:id="rId32"/>
    <p:sldId id="1598" r:id="rId33"/>
    <p:sldId id="558" r:id="rId34"/>
    <p:sldId id="560" r:id="rId35"/>
    <p:sldId id="561" r:id="rId36"/>
    <p:sldId id="823" r:id="rId37"/>
    <p:sldId id="824" r:id="rId38"/>
    <p:sldId id="825" r:id="rId39"/>
    <p:sldId id="826" r:id="rId40"/>
    <p:sldId id="827" r:id="rId41"/>
    <p:sldId id="828" r:id="rId42"/>
    <p:sldId id="829" r:id="rId43"/>
    <p:sldId id="830" r:id="rId44"/>
    <p:sldId id="831" r:id="rId45"/>
    <p:sldId id="832" r:id="rId46"/>
    <p:sldId id="833" r:id="rId47"/>
    <p:sldId id="834" r:id="rId48"/>
    <p:sldId id="971" r:id="rId49"/>
    <p:sldId id="980" r:id="rId50"/>
    <p:sldId id="982" r:id="rId51"/>
    <p:sldId id="983" r:id="rId52"/>
    <p:sldId id="985" r:id="rId53"/>
    <p:sldId id="986" r:id="rId54"/>
    <p:sldId id="987" r:id="rId55"/>
    <p:sldId id="988" r:id="rId56"/>
    <p:sldId id="989" r:id="rId57"/>
    <p:sldId id="557" r:id="rId58"/>
    <p:sldId id="593" r:id="rId59"/>
    <p:sldId id="747" r:id="rId60"/>
    <p:sldId id="984" r:id="rId61"/>
    <p:sldId id="730" r:id="rId62"/>
    <p:sldId id="861" r:id="rId63"/>
    <p:sldId id="862" r:id="rId64"/>
    <p:sldId id="863" r:id="rId65"/>
    <p:sldId id="1569" r:id="rId66"/>
    <p:sldId id="731" r:id="rId67"/>
    <p:sldId id="748" r:id="rId68"/>
    <p:sldId id="733" r:id="rId69"/>
    <p:sldId id="734" r:id="rId70"/>
    <p:sldId id="738" r:id="rId71"/>
    <p:sldId id="1594" r:id="rId72"/>
    <p:sldId id="1595" r:id="rId73"/>
    <p:sldId id="1570" r:id="rId74"/>
    <p:sldId id="1571" r:id="rId75"/>
    <p:sldId id="739" r:id="rId76"/>
    <p:sldId id="916" r:id="rId77"/>
    <p:sldId id="917" r:id="rId78"/>
    <p:sldId id="937" r:id="rId79"/>
    <p:sldId id="938" r:id="rId80"/>
    <p:sldId id="941" r:id="rId81"/>
    <p:sldId id="942" r:id="rId82"/>
    <p:sldId id="918" r:id="rId83"/>
    <p:sldId id="920" r:id="rId84"/>
    <p:sldId id="921" r:id="rId85"/>
    <p:sldId id="925" r:id="rId86"/>
    <p:sldId id="927" r:id="rId87"/>
    <p:sldId id="928" r:id="rId88"/>
    <p:sldId id="933" r:id="rId89"/>
    <p:sldId id="935" r:id="rId90"/>
    <p:sldId id="936" r:id="rId91"/>
    <p:sldId id="946" r:id="rId92"/>
    <p:sldId id="1007" r:id="rId93"/>
    <p:sldId id="1006" r:id="rId94"/>
    <p:sldId id="947" r:id="rId95"/>
    <p:sldId id="1009" r:id="rId96"/>
    <p:sldId id="1008" r:id="rId97"/>
    <p:sldId id="954" r:id="rId98"/>
    <p:sldId id="955" r:id="rId99"/>
    <p:sldId id="1566" r:id="rId100"/>
    <p:sldId id="1565" r:id="rId101"/>
    <p:sldId id="1578" r:id="rId102"/>
    <p:sldId id="1596" r:id="rId103"/>
    <p:sldId id="503" r:id="rId104"/>
    <p:sldId id="990" r:id="rId105"/>
    <p:sldId id="991" r:id="rId106"/>
    <p:sldId id="993" r:id="rId107"/>
    <p:sldId id="994" r:id="rId108"/>
    <p:sldId id="996" r:id="rId109"/>
    <p:sldId id="975" r:id="rId110"/>
  </p:sldIdLst>
  <p:sldSz cx="12192000" cy="6858000"/>
  <p:notesSz cx="9856788" cy="6797675"/>
  <p:defaultTextStyle>
    <a:defPPr>
      <a:defRPr lang="en-US"/>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userDrawn="1">
          <p15:clr>
            <a:srgbClr val="A4A3A4"/>
          </p15:clr>
        </p15:guide>
        <p15:guide id="2" pos="7679" userDrawn="1">
          <p15:clr>
            <a:srgbClr val="A4A3A4"/>
          </p15:clr>
        </p15:guide>
      </p15:sldGuideLst>
    </p:ext>
    <p:ext uri="{2D200454-40CA-4A62-9FC3-DE9A4176ACB9}">
      <p15:notesGuideLst xmlns:p15="http://schemas.microsoft.com/office/powerpoint/2012/main">
        <p15:guide id="1" orient="horz" pos="2141">
          <p15:clr>
            <a:srgbClr val="A4A3A4"/>
          </p15:clr>
        </p15:guide>
        <p15:guide id="2" pos="31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50139"/>
    <a:srgbClr val="FF0000"/>
    <a:srgbClr val="0C3226"/>
    <a:srgbClr val="00133A"/>
    <a:srgbClr val="104031"/>
    <a:srgbClr val="51A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3" autoAdjust="0"/>
    <p:restoredTop sz="94660"/>
  </p:normalViewPr>
  <p:slideViewPr>
    <p:cSldViewPr>
      <p:cViewPr varScale="1">
        <p:scale>
          <a:sx n="108" d="100"/>
          <a:sy n="108" d="100"/>
        </p:scale>
        <p:origin x="414" y="102"/>
      </p:cViewPr>
      <p:guideLst>
        <p:guide orient="horz"/>
        <p:guide pos="7679"/>
      </p:guideLst>
    </p:cSldViewPr>
  </p:slideViewPr>
  <p:notesTextViewPr>
    <p:cViewPr>
      <p:scale>
        <a:sx n="100" d="100"/>
        <a:sy n="100" d="100"/>
      </p:scale>
      <p:origin x="0" y="0"/>
    </p:cViewPr>
  </p:notesTextViewPr>
  <p:sorterViewPr>
    <p:cViewPr varScale="1">
      <p:scale>
        <a:sx n="100" d="100"/>
        <a:sy n="100" d="100"/>
      </p:scale>
      <p:origin x="0" y="-6043"/>
    </p:cViewPr>
  </p:sorterViewPr>
  <p:notesViewPr>
    <p:cSldViewPr>
      <p:cViewPr varScale="1">
        <p:scale>
          <a:sx n="78" d="100"/>
          <a:sy n="78" d="100"/>
        </p:scale>
        <p:origin x="-2052" y="-84"/>
      </p:cViewPr>
      <p:guideLst>
        <p:guide orient="horz" pos="2141"/>
        <p:guide pos="310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28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200" b="1" dirty="0">
              <a:latin typeface="Adobe 繁黑體 Std B" pitchFamily="34" charset="-120"/>
              <a:ea typeface="Adobe 繁黑體 Std B" pitchFamily="34" charset="-120"/>
            </a:rPr>
            <a:t>A</a:t>
          </a:r>
          <a:br>
            <a:rPr lang="en-US" altLang="zh-TW" sz="3200" b="1" dirty="0">
              <a:latin typeface="Adobe 繁黑體 Std B" pitchFamily="34" charset="-120"/>
              <a:ea typeface="Adobe 繁黑體 Std B" pitchFamily="34" charset="-120"/>
            </a:rPr>
          </a:br>
          <a:r>
            <a:rPr lang="zh-TW" altLang="en-US" sz="3200" b="1" dirty="0">
              <a:latin typeface="Adobe 繁黑體 Std B" pitchFamily="34" charset="-120"/>
              <a:ea typeface="Adobe 繁黑體 Std B" pitchFamily="34" charset="-120"/>
            </a:rPr>
            <a:t>精熟</a:t>
          </a:r>
          <a:r>
            <a:rPr lang="en-US" altLang="zh-TW" sz="3200" b="1" dirty="0">
              <a:latin typeface="Adobe 繁黑體 Std B" pitchFamily="34" charset="-120"/>
              <a:ea typeface="Adobe 繁黑體 Std B" pitchFamily="34" charset="-120"/>
            </a:rPr>
            <a:t>10%~20%</a:t>
          </a:r>
          <a:endParaRPr lang="zh-TW" altLang="en-US" sz="32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200" b="1" i="0" u="none" strike="noStrike" cap="none" normalizeH="0" baseline="0" dirty="0">
              <a:ln/>
              <a:effectLst/>
              <a:latin typeface="Adobe 繁黑體 Std B" pitchFamily="34" charset="-120"/>
              <a:ea typeface="Adobe 繁黑體 Std B" pitchFamily="34" charset="-120"/>
            </a:rPr>
            <a:t>C</a:t>
          </a:r>
          <a:br>
            <a:rPr kumimoji="0" lang="en-US" altLang="zh-TW" sz="3200" b="1" i="0" u="none" strike="noStrike" cap="none" normalizeH="0" baseline="0" dirty="0">
              <a:ln/>
              <a:effectLst/>
              <a:latin typeface="Adobe 繁黑體 Std B" pitchFamily="34" charset="-120"/>
              <a:ea typeface="Adobe 繁黑體 Std B" pitchFamily="34" charset="-120"/>
            </a:rPr>
          </a:br>
          <a:r>
            <a:rPr kumimoji="0" lang="zh-TW" altLang="en-US" sz="3200" b="1" i="0" u="none" strike="noStrike" cap="none" normalizeH="0" baseline="0" dirty="0">
              <a:ln/>
              <a:effectLst/>
              <a:latin typeface="Adobe 繁黑體 Std B" pitchFamily="34" charset="-120"/>
              <a:ea typeface="Adobe 繁黑體 Std B" pitchFamily="34" charset="-120"/>
            </a:rPr>
            <a:t>待加強</a:t>
          </a:r>
          <a:r>
            <a:rPr kumimoji="0" lang="en-US" altLang="zh-TW" sz="2400" b="1" i="0" u="none" strike="noStrike" cap="none" normalizeH="0" baseline="0" dirty="0">
              <a:ln/>
              <a:effectLst/>
              <a:latin typeface="Adobe 繁黑體 Std B" pitchFamily="34" charset="-120"/>
              <a:ea typeface="Adobe 繁黑體 Std B" pitchFamily="34" charset="-120"/>
            </a:rPr>
            <a:t>20%~35%</a:t>
          </a:r>
          <a:endParaRPr lang="zh-TW" altLang="en-US" sz="24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04464">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16FBA497-AEFE-47D6-9E71-60A73CC3E94F}" type="presOf" srcId="{A729D145-A53D-45BB-8AD7-D9F2BA7A93F8}" destId="{7180FB11-191F-42ED-A61C-A4E908BF40AB}" srcOrd="0" destOrd="0" presId="urn:microsoft.com/office/officeart/2005/8/layout/hierarchy4"/>
    <dgm:cxn modelId="{BC315618-AB49-4E4D-A375-515E21889B91}" srcId="{A729D145-A53D-45BB-8AD7-D9F2BA7A93F8}" destId="{6F124437-8009-494A-B63C-F61D459E06C8}" srcOrd="2" destOrd="0" parTransId="{6A69FF9B-7F0C-4302-B425-4E51F6832CF4}" sibTransId="{A1EFDE12-66A9-41AF-88AB-9C7D80DA1C65}"/>
    <dgm:cxn modelId="{99619B4F-CB18-4E62-BE44-120D0872A235}" srcId="{59D2F8B0-F1D7-4F65-8452-8BF850ACA52B}" destId="{1D759CCA-FE3D-4EB8-AD4D-D48E0DE23597}" srcOrd="2" destOrd="0" parTransId="{2C38FFB2-7C25-4BC9-90AD-9F34BBB4621A}" sibTransId="{209E8EB9-9CB7-42B7-B13F-DB0EEFFD3AB6}"/>
    <dgm:cxn modelId="{915E5482-BDCE-4BD9-B895-9F4E85368389}" type="presOf" srcId="{D8E98FFE-158F-4A26-8672-D49F3D88C382}" destId="{F04B4055-874F-4D7F-8E0A-E19E9C4182A4}" srcOrd="0" destOrd="0" presId="urn:microsoft.com/office/officeart/2005/8/layout/hierarchy4"/>
    <dgm:cxn modelId="{132B8983-54BD-4AE6-83E0-E3FC38C7CD4F}" type="presOf" srcId="{D153EF73-0579-4676-9BA0-C5707662C50E}" destId="{BBF2EBE7-81EE-4149-9CEA-94B5A4F62A3D}" srcOrd="0" destOrd="0" presId="urn:microsoft.com/office/officeart/2005/8/layout/hierarchy4"/>
    <dgm:cxn modelId="{417BA8DD-3B15-40F0-B796-EC2F927A3F8D}" srcId="{CBF39CD6-BBCF-4D46-AACC-2F433AD3EDC6}" destId="{A729D145-A53D-45BB-8AD7-D9F2BA7A93F8}" srcOrd="0" destOrd="0" parTransId="{6A8B1F5A-0DEC-4E19-B22D-BB3ACFC3F2D2}" sibTransId="{37FBF3AC-BF80-42B0-81D9-BADAC076A700}"/>
    <dgm:cxn modelId="{52DCD34D-460E-46E8-B1B4-91385341DCD1}" type="presOf" srcId="{289F4839-6E29-45E6-B6DB-5799C1BD1ED7}" destId="{D51F9016-D34B-4097-8B58-ECFAF94F457D}" srcOrd="0" destOrd="0" presId="urn:microsoft.com/office/officeart/2005/8/layout/hierarchy4"/>
    <dgm:cxn modelId="{0DC9C348-4D8C-4366-8CAB-2284CED0B1A5}" srcId="{289F4839-6E29-45E6-B6DB-5799C1BD1ED7}" destId="{6FCFDD51-497D-4702-8139-C0BE32C83D83}" srcOrd="1" destOrd="0" parTransId="{A21D900C-B783-4155-8E57-D06D5C2599E7}" sibTransId="{AF3C4C18-F097-4E17-86C0-852AC0ADDF0F}"/>
    <dgm:cxn modelId="{95A09CA9-76E0-4EBB-AAB1-245FF52E05A3}" type="presOf" srcId="{CBF39CD6-BBCF-4D46-AACC-2F433AD3EDC6}" destId="{865394A4-E208-4B73-855B-B63B6DBC3E2F}" srcOrd="0" destOrd="0" presId="urn:microsoft.com/office/officeart/2005/8/layout/hierarchy4"/>
    <dgm:cxn modelId="{4F58D1FD-610C-472D-978A-D2EFA6E7610B}" type="presOf" srcId="{96019579-E34D-4B37-9845-C39219B7CB73}" destId="{644B511A-A981-4E35-A697-2F6233CB0C53}" srcOrd="0" destOrd="0" presId="urn:microsoft.com/office/officeart/2005/8/layout/hierarchy4"/>
    <dgm:cxn modelId="{BB8985AB-AFDD-4BB2-B33B-D72C0F57597C}" type="presOf" srcId="{48B1000F-41DC-49DD-AC90-D2237E31BA82}" destId="{5907107C-8F2D-478C-87DB-8AE8D750049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2C3C8FB1-6F0A-4557-98DF-F4EA15587823}" type="presOf" srcId="{6F124437-8009-494A-B63C-F61D459E06C8}" destId="{84011A27-B680-42DE-A2B3-ACCAF6B82430}"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4048D8FB-8675-4F5C-BFB1-D0C954A70174}" type="presOf" srcId="{59D2F8B0-F1D7-4F65-8452-8BF850ACA52B}" destId="{46E2B52A-8B52-492C-B877-3125378BC34F}"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41E66CC1-F6C2-4AB5-A91B-36DF992FBB48}" type="presOf" srcId="{1D759CCA-FE3D-4EB8-AD4D-D48E0DE23597}" destId="{D4D73F13-BFFA-435B-B30F-37F099DA09A3}" srcOrd="0" destOrd="0" presId="urn:microsoft.com/office/officeart/2005/8/layout/hierarchy4"/>
    <dgm:cxn modelId="{59FBCAEB-3007-409B-99D7-C3430B59AEEB}" srcId="{A729D145-A53D-45BB-8AD7-D9F2BA7A93F8}" destId="{59D2F8B0-F1D7-4F65-8452-8BF850ACA52B}" srcOrd="1" destOrd="0" parTransId="{ED0A4504-2ECA-4CD1-AFC1-A4F05E3F4515}" sibTransId="{359C701C-4B83-4801-9035-266110D80EBA}"/>
    <dgm:cxn modelId="{1FD3F86C-DA49-4AD0-9E31-3659E522449A}" type="presOf" srcId="{6FCFDD51-497D-4702-8139-C0BE32C83D83}" destId="{3C66C250-9DE2-4A67-8729-28E76F8C31FD}" srcOrd="0" destOrd="0" presId="urn:microsoft.com/office/officeart/2005/8/layout/hierarchy4"/>
    <dgm:cxn modelId="{A8D19693-FBCA-48A0-B4F1-2FAA62FDCAE2}" srcId="{289F4839-6E29-45E6-B6DB-5799C1BD1ED7}" destId="{D153EF73-0579-4676-9BA0-C5707662C50E}" srcOrd="2" destOrd="0" parTransId="{7DFF17C4-A91C-46FA-99AC-AC91A30B767C}" sibTransId="{65B9E794-25F7-4B2E-B23C-228C2E785CBF}"/>
    <dgm:cxn modelId="{728C3352-3022-4777-A4DE-0DBED1043760}" type="presParOf" srcId="{865394A4-E208-4B73-855B-B63B6DBC3E2F}" destId="{B616D9F1-21A7-4B43-9C83-7F8D6AB27AA8}" srcOrd="0" destOrd="0" presId="urn:microsoft.com/office/officeart/2005/8/layout/hierarchy4"/>
    <dgm:cxn modelId="{E0E4D4C7-B72F-419A-AA56-74F0D6CE261B}" type="presParOf" srcId="{B616D9F1-21A7-4B43-9C83-7F8D6AB27AA8}" destId="{7180FB11-191F-42ED-A61C-A4E908BF40AB}" srcOrd="0" destOrd="0" presId="urn:microsoft.com/office/officeart/2005/8/layout/hierarchy4"/>
    <dgm:cxn modelId="{B185B89B-C828-4B7E-9308-44758ED3498B}" type="presParOf" srcId="{B616D9F1-21A7-4B43-9C83-7F8D6AB27AA8}" destId="{F7B1141E-0A17-4B05-A24B-EC0CCEF61794}" srcOrd="1" destOrd="0" presId="urn:microsoft.com/office/officeart/2005/8/layout/hierarchy4"/>
    <dgm:cxn modelId="{25F5C395-2F64-4224-951B-1E44EBEF01AE}" type="presParOf" srcId="{B616D9F1-21A7-4B43-9C83-7F8D6AB27AA8}" destId="{942C4215-4519-46DA-9A2A-2B85DB19A180}" srcOrd="2" destOrd="0" presId="urn:microsoft.com/office/officeart/2005/8/layout/hierarchy4"/>
    <dgm:cxn modelId="{B5A31D9C-4522-469D-A7AF-9F7D58896E1C}" type="presParOf" srcId="{942C4215-4519-46DA-9A2A-2B85DB19A180}" destId="{1628C9BB-9A7A-46FF-914D-42AE30900E20}" srcOrd="0" destOrd="0" presId="urn:microsoft.com/office/officeart/2005/8/layout/hierarchy4"/>
    <dgm:cxn modelId="{76D6E7EB-4296-4442-A9F0-975F06364486}" type="presParOf" srcId="{1628C9BB-9A7A-46FF-914D-42AE30900E20}" destId="{D51F9016-D34B-4097-8B58-ECFAF94F457D}" srcOrd="0" destOrd="0" presId="urn:microsoft.com/office/officeart/2005/8/layout/hierarchy4"/>
    <dgm:cxn modelId="{EC125CAD-FAC5-4D29-A192-AD40EEAD0DBC}" type="presParOf" srcId="{1628C9BB-9A7A-46FF-914D-42AE30900E20}" destId="{85C67466-E311-4C06-B81A-6D0FD5861451}" srcOrd="1" destOrd="0" presId="urn:microsoft.com/office/officeart/2005/8/layout/hierarchy4"/>
    <dgm:cxn modelId="{F45801DA-5883-40AC-A1F9-E82CDB3BAE88}" type="presParOf" srcId="{1628C9BB-9A7A-46FF-914D-42AE30900E20}" destId="{FCDA575C-5816-41C8-AA7D-38BB032C3FE9}" srcOrd="2" destOrd="0" presId="urn:microsoft.com/office/officeart/2005/8/layout/hierarchy4"/>
    <dgm:cxn modelId="{721D2389-55E7-4279-BF4B-50D5D036B71E}" type="presParOf" srcId="{FCDA575C-5816-41C8-AA7D-38BB032C3FE9}" destId="{9F833AAB-1C61-4A4D-AA0F-B585E20B5787}" srcOrd="0" destOrd="0" presId="urn:microsoft.com/office/officeart/2005/8/layout/hierarchy4"/>
    <dgm:cxn modelId="{AB7FE0A9-C052-4E9D-8165-576EEA21ACEC}" type="presParOf" srcId="{9F833AAB-1C61-4A4D-AA0F-B585E20B5787}" destId="{5907107C-8F2D-478C-87DB-8AE8D750049F}" srcOrd="0" destOrd="0" presId="urn:microsoft.com/office/officeart/2005/8/layout/hierarchy4"/>
    <dgm:cxn modelId="{2E335A0B-1589-41DA-AC92-71015F7C0045}" type="presParOf" srcId="{9F833AAB-1C61-4A4D-AA0F-B585E20B5787}" destId="{7BFC2693-BF2D-4678-B828-FB17DA296FED}" srcOrd="1" destOrd="0" presId="urn:microsoft.com/office/officeart/2005/8/layout/hierarchy4"/>
    <dgm:cxn modelId="{F5687C0F-F883-496D-B6C5-B4B910D12CEA}" type="presParOf" srcId="{FCDA575C-5816-41C8-AA7D-38BB032C3FE9}" destId="{F8B825A9-BCC2-42E0-A674-61748722921C}" srcOrd="1" destOrd="0" presId="urn:microsoft.com/office/officeart/2005/8/layout/hierarchy4"/>
    <dgm:cxn modelId="{8859E935-30EE-458A-B5B0-D5728D632E4E}" type="presParOf" srcId="{FCDA575C-5816-41C8-AA7D-38BB032C3FE9}" destId="{7BCD000D-3A80-4125-AE34-4DBDAFBD4874}" srcOrd="2" destOrd="0" presId="urn:microsoft.com/office/officeart/2005/8/layout/hierarchy4"/>
    <dgm:cxn modelId="{9A461622-B6EA-45D6-A4A0-60B168169248}" type="presParOf" srcId="{7BCD000D-3A80-4125-AE34-4DBDAFBD4874}" destId="{3C66C250-9DE2-4A67-8729-28E76F8C31FD}" srcOrd="0" destOrd="0" presId="urn:microsoft.com/office/officeart/2005/8/layout/hierarchy4"/>
    <dgm:cxn modelId="{6EAC616D-6CC6-4195-B28B-F61D0762C6A6}" type="presParOf" srcId="{7BCD000D-3A80-4125-AE34-4DBDAFBD4874}" destId="{59CCD913-7DFF-4D37-B5DD-909535F3F9F6}" srcOrd="1" destOrd="0" presId="urn:microsoft.com/office/officeart/2005/8/layout/hierarchy4"/>
    <dgm:cxn modelId="{3DBE32C8-CCBF-497D-B42F-F3AEF18DB7C6}" type="presParOf" srcId="{FCDA575C-5816-41C8-AA7D-38BB032C3FE9}" destId="{423F489F-48C1-4322-A80F-9C8BC722438C}" srcOrd="3" destOrd="0" presId="urn:microsoft.com/office/officeart/2005/8/layout/hierarchy4"/>
    <dgm:cxn modelId="{416A971A-CAE1-4D9F-A20A-E4B3655CA6E7}" type="presParOf" srcId="{FCDA575C-5816-41C8-AA7D-38BB032C3FE9}" destId="{55E2E5BD-7B79-4446-8198-E998157BD3A2}" srcOrd="4" destOrd="0" presId="urn:microsoft.com/office/officeart/2005/8/layout/hierarchy4"/>
    <dgm:cxn modelId="{4210275E-7531-4947-AA93-33EF194D2BDF}" type="presParOf" srcId="{55E2E5BD-7B79-4446-8198-E998157BD3A2}" destId="{BBF2EBE7-81EE-4149-9CEA-94B5A4F62A3D}" srcOrd="0" destOrd="0" presId="urn:microsoft.com/office/officeart/2005/8/layout/hierarchy4"/>
    <dgm:cxn modelId="{6409ED88-7F1F-47F3-AE25-E9232830C8EF}" type="presParOf" srcId="{55E2E5BD-7B79-4446-8198-E998157BD3A2}" destId="{538B4AB1-9CD6-482A-AB5F-88F249FF6D1F}" srcOrd="1" destOrd="0" presId="urn:microsoft.com/office/officeart/2005/8/layout/hierarchy4"/>
    <dgm:cxn modelId="{AAC131A3-1009-4575-828A-DAE3B2C587E7}" type="presParOf" srcId="{942C4215-4519-46DA-9A2A-2B85DB19A180}" destId="{24FE082B-D775-4C14-8FF6-03E3F49565FF}" srcOrd="1" destOrd="0" presId="urn:microsoft.com/office/officeart/2005/8/layout/hierarchy4"/>
    <dgm:cxn modelId="{B2E99550-7D4B-4C34-87B7-68D6C3898433}" type="presParOf" srcId="{942C4215-4519-46DA-9A2A-2B85DB19A180}" destId="{0E673368-B5CC-4846-B178-43581DF09064}" srcOrd="2" destOrd="0" presId="urn:microsoft.com/office/officeart/2005/8/layout/hierarchy4"/>
    <dgm:cxn modelId="{005A1DED-4752-498E-BCBE-886653FA415A}" type="presParOf" srcId="{0E673368-B5CC-4846-B178-43581DF09064}" destId="{46E2B52A-8B52-492C-B877-3125378BC34F}" srcOrd="0" destOrd="0" presId="urn:microsoft.com/office/officeart/2005/8/layout/hierarchy4"/>
    <dgm:cxn modelId="{E03CF0CB-BC1B-45DD-901A-0BE7A99E18A2}" type="presParOf" srcId="{0E673368-B5CC-4846-B178-43581DF09064}" destId="{806B4B0C-992C-4E9F-8158-0A405DC00BEB}" srcOrd="1" destOrd="0" presId="urn:microsoft.com/office/officeart/2005/8/layout/hierarchy4"/>
    <dgm:cxn modelId="{054C32FA-9136-4E98-886D-C76081290917}" type="presParOf" srcId="{0E673368-B5CC-4846-B178-43581DF09064}" destId="{987039B4-2F3A-4F8A-B6B0-933CCEDA8711}" srcOrd="2" destOrd="0" presId="urn:microsoft.com/office/officeart/2005/8/layout/hierarchy4"/>
    <dgm:cxn modelId="{EC1A9E5B-6B0D-494D-8E76-0A80C709B470}" type="presParOf" srcId="{987039B4-2F3A-4F8A-B6B0-933CCEDA8711}" destId="{D0D0EF0E-AA89-4463-AB0D-E319F64B9341}" srcOrd="0" destOrd="0" presId="urn:microsoft.com/office/officeart/2005/8/layout/hierarchy4"/>
    <dgm:cxn modelId="{D8A35E83-4D75-4E44-837A-8FC855802500}" type="presParOf" srcId="{D0D0EF0E-AA89-4463-AB0D-E319F64B9341}" destId="{F04B4055-874F-4D7F-8E0A-E19E9C4182A4}" srcOrd="0" destOrd="0" presId="urn:microsoft.com/office/officeart/2005/8/layout/hierarchy4"/>
    <dgm:cxn modelId="{B32E0A9C-349C-4DE3-AE53-5375439AB3E7}" type="presParOf" srcId="{D0D0EF0E-AA89-4463-AB0D-E319F64B9341}" destId="{C9CCAD00-79A4-4F05-81E4-F541F53E5AE3}" srcOrd="1" destOrd="0" presId="urn:microsoft.com/office/officeart/2005/8/layout/hierarchy4"/>
    <dgm:cxn modelId="{EC8E897C-3A46-41D7-B2D6-1E34163F318D}" type="presParOf" srcId="{987039B4-2F3A-4F8A-B6B0-933CCEDA8711}" destId="{A27330D5-E254-40AF-A245-2BFF6A13A60C}" srcOrd="1" destOrd="0" presId="urn:microsoft.com/office/officeart/2005/8/layout/hierarchy4"/>
    <dgm:cxn modelId="{E1CDDB8A-6551-4815-8BBB-D5E36F6D8200}" type="presParOf" srcId="{987039B4-2F3A-4F8A-B6B0-933CCEDA8711}" destId="{DCEA6616-2D09-4DB3-BAD5-0D273005F5D0}" srcOrd="2" destOrd="0" presId="urn:microsoft.com/office/officeart/2005/8/layout/hierarchy4"/>
    <dgm:cxn modelId="{4D6C4AD0-4CE5-458C-B30D-19CD18980D33}" type="presParOf" srcId="{DCEA6616-2D09-4DB3-BAD5-0D273005F5D0}" destId="{644B511A-A981-4E35-A697-2F6233CB0C53}" srcOrd="0" destOrd="0" presId="urn:microsoft.com/office/officeart/2005/8/layout/hierarchy4"/>
    <dgm:cxn modelId="{72C0F36F-234F-4695-9A3A-B467012F721F}" type="presParOf" srcId="{DCEA6616-2D09-4DB3-BAD5-0D273005F5D0}" destId="{7C1859EB-C878-4A5E-B8DD-9BCAA0F76972}" srcOrd="1" destOrd="0" presId="urn:microsoft.com/office/officeart/2005/8/layout/hierarchy4"/>
    <dgm:cxn modelId="{7CC053D5-3012-47F9-B7A3-A6F9446F2A69}" type="presParOf" srcId="{987039B4-2F3A-4F8A-B6B0-933CCEDA8711}" destId="{3F30E541-80B4-4A2B-8A5F-615C86FBE47A}" srcOrd="3" destOrd="0" presId="urn:microsoft.com/office/officeart/2005/8/layout/hierarchy4"/>
    <dgm:cxn modelId="{19F0E3CB-526A-4151-B6FC-38BA5001F36C}" type="presParOf" srcId="{987039B4-2F3A-4F8A-B6B0-933CCEDA8711}" destId="{4D9BE19D-B6CB-435E-9763-D05633AE4F29}" srcOrd="4" destOrd="0" presId="urn:microsoft.com/office/officeart/2005/8/layout/hierarchy4"/>
    <dgm:cxn modelId="{49DE1406-6022-47AD-A647-4B7E430D31E6}" type="presParOf" srcId="{4D9BE19D-B6CB-435E-9763-D05633AE4F29}" destId="{D4D73F13-BFFA-435B-B30F-37F099DA09A3}" srcOrd="0" destOrd="0" presId="urn:microsoft.com/office/officeart/2005/8/layout/hierarchy4"/>
    <dgm:cxn modelId="{E6A2C7A8-3D1B-4087-A367-BD4734FE8E14}" type="presParOf" srcId="{4D9BE19D-B6CB-435E-9763-D05633AE4F29}" destId="{F3D0D5D9-A38F-4D7B-AEC4-CE40E6085CD4}" srcOrd="1" destOrd="0" presId="urn:microsoft.com/office/officeart/2005/8/layout/hierarchy4"/>
    <dgm:cxn modelId="{9A7D522D-A3DE-4E41-A348-E04C2FC73386}" type="presParOf" srcId="{942C4215-4519-46DA-9A2A-2B85DB19A180}" destId="{2F722907-2C65-4259-9028-BE7AD60FE92F}" srcOrd="3" destOrd="0" presId="urn:microsoft.com/office/officeart/2005/8/layout/hierarchy4"/>
    <dgm:cxn modelId="{06F0478D-FDA2-41BA-98D7-FF1971C4B9D5}" type="presParOf" srcId="{942C4215-4519-46DA-9A2A-2B85DB19A180}" destId="{4A79D9E0-9EAA-4E5B-BE45-CAC1D0D9ED71}" srcOrd="4" destOrd="0" presId="urn:microsoft.com/office/officeart/2005/8/layout/hierarchy4"/>
    <dgm:cxn modelId="{53836FE9-0475-4174-A1E6-BC598870A2FD}" type="presParOf" srcId="{4A79D9E0-9EAA-4E5B-BE45-CAC1D0D9ED71}" destId="{84011A27-B680-42DE-A2B3-ACCAF6B82430}" srcOrd="0" destOrd="0" presId="urn:microsoft.com/office/officeart/2005/8/layout/hierarchy4"/>
    <dgm:cxn modelId="{D7B48B4C-A5B3-49EC-86A9-6F0165FFA389}"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simple4" qsCatId="simple" csTypeId="urn:microsoft.com/office/officeart/2005/8/colors/colorful4" csCatId="colorful" phldr="1"/>
      <dgm:spPr/>
      <dgm:t>
        <a:bodyPr/>
        <a:lstStyle/>
        <a:p>
          <a:endParaRPr lang="zh-TW" altLang="en-US"/>
        </a:p>
      </dgm:t>
    </dgm:pt>
    <dgm:pt modelId="{DB2CBB9C-8D17-42F7-9D3F-925D477897A1}">
      <dgm:prSet phldrT="[文字]" custT="1"/>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dgm:t>
        <a:bodyPr/>
        <a:lstStyle/>
        <a:p>
          <a:pPr algn="l"/>
          <a:r>
            <a:rPr lang="zh-TW" altLang="en-US" sz="3600" b="1" i="0" dirty="0">
              <a:latin typeface="微軟正黑體" panose="020B0604030504040204" pitchFamily="34" charset="-120"/>
              <a:ea typeface="微軟正黑體" panose="020B0604030504040204" pitchFamily="34" charset="-120"/>
            </a:rPr>
            <a:t>大專院校申請</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甄選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入學</a:t>
          </a:r>
          <a:r>
            <a:rPr lang="en-US" altLang="zh-TW" sz="3600" b="1" i="0" dirty="0">
              <a:latin typeface="微軟正黑體" panose="020B0604030504040204" pitchFamily="34" charset="-120"/>
              <a:ea typeface="微軟正黑體" panose="020B0604030504040204" pitchFamily="34" charset="-120"/>
            </a:rPr>
            <a:t>(</a:t>
          </a:r>
          <a:r>
            <a:rPr lang="zh-TW" altLang="en-US" sz="3600" b="1" i="0" dirty="0">
              <a:latin typeface="微軟正黑體" panose="020B0604030504040204" pitchFamily="34" charset="-120"/>
              <a:ea typeface="微軟正黑體" panose="020B0604030504040204" pitchFamily="34" charset="-120"/>
            </a:rPr>
            <a:t>優良表現</a:t>
          </a:r>
          <a:r>
            <a:rPr lang="en-US" altLang="zh-TW" sz="3600" b="1" i="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C3DC0EF9-6CA5-400F-939D-4778EAF9C9C6}" type="presOf" srcId="{DB2CBB9C-8D17-42F7-9D3F-925D477897A1}" destId="{1AAA6ED5-A95C-4A71-A454-9A113E12F725}" srcOrd="0" destOrd="0" presId="urn:microsoft.com/office/officeart/2005/8/layout/process4"/>
    <dgm:cxn modelId="{06EB744C-5FC0-498F-BDE7-C547E4010388}" type="presOf" srcId="{4ADED7EB-94B0-4652-A576-FC9C88E30C38}" destId="{13DBDE9C-C18B-4EAD-A486-ECBC920B01F9}"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80D6EAEC-4FE6-4D20-840F-DD137F4CDD3C}" srcId="{4ADED7EB-94B0-4652-A576-FC9C88E30C38}" destId="{1476138C-DD1A-4462-AFCE-5F5FE8B01B41}" srcOrd="2" destOrd="0" parTransId="{26D083D8-CDFD-4C43-94D6-ACDEC55AC8E2}" sibTransId="{CBCD3718-44DE-4FA0-B688-285ED2444CDC}"/>
    <dgm:cxn modelId="{6818065F-77BE-4B6B-9813-BADAFC1069AE}" type="presOf" srcId="{4CA206DE-B563-4DBB-A27B-D716B482F9C2}" destId="{501A2EA7-72F7-473D-8080-1C042E6E4743}" srcOrd="0" destOrd="0" presId="urn:microsoft.com/office/officeart/2005/8/layout/process4"/>
    <dgm:cxn modelId="{4453D9C1-A2FB-40EB-A049-8B8660973CAB}" type="presOf" srcId="{1476138C-DD1A-4462-AFCE-5F5FE8B01B41}" destId="{69C89893-C9FB-4CC3-8C64-194528DA107F}" srcOrd="0" destOrd="0" presId="urn:microsoft.com/office/officeart/2005/8/layout/process4"/>
    <dgm:cxn modelId="{209EA311-E362-4E8F-BF4C-ADAD852D747D}" srcId="{4ADED7EB-94B0-4652-A576-FC9C88E30C38}" destId="{4CA206DE-B563-4DBB-A27B-D716B482F9C2}" srcOrd="1" destOrd="0" parTransId="{5BDEEE50-0F84-4022-8D27-EFA926A16AAE}" sibTransId="{2E9D1511-C215-498A-A7CA-747C067B7DE8}"/>
    <dgm:cxn modelId="{E8D5E0A4-2503-441E-A30F-A13D56F2F608}" type="presParOf" srcId="{13DBDE9C-C18B-4EAD-A486-ECBC920B01F9}" destId="{B0C52C4B-F2D3-42AC-B74D-4673BCD66945}" srcOrd="0" destOrd="0" presId="urn:microsoft.com/office/officeart/2005/8/layout/process4"/>
    <dgm:cxn modelId="{5A20766B-B75F-4FA4-8B5B-774B1BFAAFB8}" type="presParOf" srcId="{B0C52C4B-F2D3-42AC-B74D-4673BCD66945}" destId="{69C89893-C9FB-4CC3-8C64-194528DA107F}" srcOrd="0" destOrd="0" presId="urn:microsoft.com/office/officeart/2005/8/layout/process4"/>
    <dgm:cxn modelId="{B42065C1-DEA8-40E7-874F-E69322501B87}" type="presParOf" srcId="{13DBDE9C-C18B-4EAD-A486-ECBC920B01F9}" destId="{826F46FB-7199-4F8E-9239-6BFB9066B825}" srcOrd="1" destOrd="0" presId="urn:microsoft.com/office/officeart/2005/8/layout/process4"/>
    <dgm:cxn modelId="{890BF23E-8138-4D4A-8259-EE5F6B6975FC}" type="presParOf" srcId="{13DBDE9C-C18B-4EAD-A486-ECBC920B01F9}" destId="{DDACA942-8785-4ED1-8D3A-CFE99464D771}" srcOrd="2" destOrd="0" presId="urn:microsoft.com/office/officeart/2005/8/layout/process4"/>
    <dgm:cxn modelId="{856D1318-AAE3-42D8-866C-F49AB1B741E9}" type="presParOf" srcId="{DDACA942-8785-4ED1-8D3A-CFE99464D771}" destId="{501A2EA7-72F7-473D-8080-1C042E6E4743}" srcOrd="0" destOrd="0" presId="urn:microsoft.com/office/officeart/2005/8/layout/process4"/>
    <dgm:cxn modelId="{48796F70-182A-4A30-BBCB-3DDF9D333C99}" type="presParOf" srcId="{13DBDE9C-C18B-4EAD-A486-ECBC920B01F9}" destId="{5D31EE75-32FA-42A4-9B5B-1974BC2381C4}" srcOrd="3" destOrd="0" presId="urn:microsoft.com/office/officeart/2005/8/layout/process4"/>
    <dgm:cxn modelId="{8B636213-5666-4E48-BD16-841C46CCD0C6}" type="presParOf" srcId="{13DBDE9C-C18B-4EAD-A486-ECBC920B01F9}" destId="{3BD19877-0366-467C-9D66-D2FCD947CC42}" srcOrd="4" destOrd="0" presId="urn:microsoft.com/office/officeart/2005/8/layout/process4"/>
    <dgm:cxn modelId="{2DD213F6-2C21-4945-A871-4BE12EEE17CB}"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8616B5-744A-463F-97BE-DF60F3B46C36}" type="doc">
      <dgm:prSet loTypeId="urn:microsoft.com/office/officeart/2008/layout/VerticalCurvedList" loCatId="list" qsTypeId="urn:microsoft.com/office/officeart/2005/8/quickstyle/simple2" qsCatId="simple" csTypeId="urn:microsoft.com/office/officeart/2005/8/colors/colorful1#6" csCatId="colorful" phldr="1"/>
      <dgm:spPr/>
      <dgm:t>
        <a:bodyPr/>
        <a:lstStyle/>
        <a:p>
          <a:endParaRPr lang="zh-TW" altLang="en-US"/>
        </a:p>
      </dgm:t>
    </dgm:pt>
    <dgm:pt modelId="{357DC9C5-F1AD-418F-BD31-79903A24C6E2}">
      <dgm:prSet custT="1"/>
      <dgm:spPr/>
      <dgm:t>
        <a:bodyPr/>
        <a:lstStyle/>
        <a:p>
          <a:pPr algn="l" rtl="0"/>
          <a:r>
            <a:rPr lang="zh-TW" sz="4000" b="1" dirty="0">
              <a:latin typeface="微軟正黑體" pitchFamily="34" charset="-120"/>
              <a:ea typeface="微軟正黑體" pitchFamily="34" charset="-120"/>
            </a:rPr>
            <a:t>掌握外部因素</a:t>
          </a:r>
          <a:r>
            <a:rPr lang="en-US" altLang="zh-TW" sz="4000" b="1" dirty="0">
              <a:latin typeface="微軟正黑體" pitchFamily="34" charset="-120"/>
              <a:ea typeface="微軟正黑體" pitchFamily="34" charset="-120"/>
            </a:rPr>
            <a:t/>
          </a:r>
          <a:br>
            <a:rPr lang="en-US" altLang="zh-TW" sz="4000" b="1" dirty="0">
              <a:latin typeface="微軟正黑體" pitchFamily="34" charset="-120"/>
              <a:ea typeface="微軟正黑體" pitchFamily="34" charset="-120"/>
            </a:rPr>
          </a:br>
          <a:r>
            <a:rPr lang="en-US" altLang="zh-TW" sz="4000" dirty="0">
              <a:latin typeface="微軟正黑體" pitchFamily="34" charset="-120"/>
              <a:ea typeface="微軟正黑體" pitchFamily="34" charset="-120"/>
            </a:rPr>
            <a:t>-</a:t>
          </a:r>
          <a:r>
            <a:rPr lang="zh-TW" altLang="en-US" sz="4000" b="1" dirty="0">
              <a:solidFill>
                <a:srgbClr val="FFFF00"/>
              </a:solidFill>
              <a:latin typeface="微軟正黑體" pitchFamily="34" charset="-120"/>
              <a:ea typeface="微軟正黑體" pitchFamily="34" charset="-120"/>
            </a:rPr>
            <a:t>抓穩積分</a:t>
          </a:r>
          <a:endParaRPr lang="zh-TW" sz="4000" b="1" dirty="0">
            <a:solidFill>
              <a:srgbClr val="FFFF00"/>
            </a:solidFill>
            <a:latin typeface="微軟正黑體" pitchFamily="34" charset="-120"/>
            <a:ea typeface="微軟正黑體" pitchFamily="34" charset="-120"/>
          </a:endParaRPr>
        </a:p>
      </dgm:t>
    </dgm:pt>
    <dgm:pt modelId="{D7665D05-8DA0-4E70-9800-4E34E0E2EF50}" type="parTrans" cxnId="{70856D46-8288-4213-BDF9-B0A73B9B4D17}">
      <dgm:prSet/>
      <dgm:spPr/>
      <dgm:t>
        <a:bodyPr/>
        <a:lstStyle/>
        <a:p>
          <a:pPr algn="l"/>
          <a:endParaRPr lang="zh-TW" altLang="en-US"/>
        </a:p>
      </dgm:t>
    </dgm:pt>
    <dgm:pt modelId="{5C998152-FEC3-44F4-B26B-40F6CB9016A3}" type="sibTrans" cxnId="{70856D46-8288-4213-BDF9-B0A73B9B4D17}">
      <dgm:prSet/>
      <dgm:spPr/>
      <dgm:t>
        <a:bodyPr/>
        <a:lstStyle/>
        <a:p>
          <a:pPr algn="l"/>
          <a:endParaRPr lang="zh-TW" altLang="en-US"/>
        </a:p>
      </dgm:t>
    </dgm:pt>
    <dgm:pt modelId="{1D6CA3B3-82C0-4ACE-8B0E-153437B3CC55}" type="pres">
      <dgm:prSet presAssocID="{858616B5-744A-463F-97BE-DF60F3B46C36}" presName="Name0" presStyleCnt="0">
        <dgm:presLayoutVars>
          <dgm:chMax val="7"/>
          <dgm:chPref val="7"/>
          <dgm:dir/>
        </dgm:presLayoutVars>
      </dgm:prSet>
      <dgm:spPr/>
      <dgm:t>
        <a:bodyPr/>
        <a:lstStyle/>
        <a:p>
          <a:endParaRPr lang="zh-TW" altLang="en-US"/>
        </a:p>
      </dgm:t>
    </dgm:pt>
    <dgm:pt modelId="{8267C169-4259-42A2-9CF7-D7A87069D457}" type="pres">
      <dgm:prSet presAssocID="{858616B5-744A-463F-97BE-DF60F3B46C36}" presName="Name1" presStyleCnt="0"/>
      <dgm:spPr/>
    </dgm:pt>
    <dgm:pt modelId="{F5942307-6200-4A5F-BE48-05F81647154C}" type="pres">
      <dgm:prSet presAssocID="{858616B5-744A-463F-97BE-DF60F3B46C36}" presName="cycle" presStyleCnt="0"/>
      <dgm:spPr/>
    </dgm:pt>
    <dgm:pt modelId="{1BDE48C0-7BEE-4010-AD9A-FFABDE2A7D0C}" type="pres">
      <dgm:prSet presAssocID="{858616B5-744A-463F-97BE-DF60F3B46C36}" presName="srcNode" presStyleLbl="node1" presStyleIdx="0" presStyleCnt="1"/>
      <dgm:spPr/>
    </dgm:pt>
    <dgm:pt modelId="{2F8194F8-0EC4-44E5-B602-39D745D8429F}" type="pres">
      <dgm:prSet presAssocID="{858616B5-744A-463F-97BE-DF60F3B46C36}" presName="conn" presStyleLbl="parChTrans1D2" presStyleIdx="0" presStyleCnt="1"/>
      <dgm:spPr/>
      <dgm:t>
        <a:bodyPr/>
        <a:lstStyle/>
        <a:p>
          <a:endParaRPr lang="zh-TW" altLang="en-US"/>
        </a:p>
      </dgm:t>
    </dgm:pt>
    <dgm:pt modelId="{271F1710-ED91-4C43-9A9C-42B71795DA42}" type="pres">
      <dgm:prSet presAssocID="{858616B5-744A-463F-97BE-DF60F3B46C36}" presName="extraNode" presStyleLbl="node1" presStyleIdx="0" presStyleCnt="1"/>
      <dgm:spPr/>
    </dgm:pt>
    <dgm:pt modelId="{9B591C48-5428-43EA-8A65-CCD060247824}" type="pres">
      <dgm:prSet presAssocID="{858616B5-744A-463F-97BE-DF60F3B46C36}" presName="dstNode" presStyleLbl="node1" presStyleIdx="0" presStyleCnt="1"/>
      <dgm:spPr/>
    </dgm:pt>
    <dgm:pt modelId="{E63F2061-FE72-40BC-BDB6-41CAA4491558}" type="pres">
      <dgm:prSet presAssocID="{357DC9C5-F1AD-418F-BD31-79903A24C6E2}" presName="text_1" presStyleLbl="node1" presStyleIdx="0" presStyleCnt="1" custScaleY="166433" custLinFactNeighborX="-344" custLinFactNeighborY="3818">
        <dgm:presLayoutVars>
          <dgm:bulletEnabled val="1"/>
        </dgm:presLayoutVars>
      </dgm:prSet>
      <dgm:spPr/>
      <dgm:t>
        <a:bodyPr/>
        <a:lstStyle/>
        <a:p>
          <a:endParaRPr lang="zh-TW" altLang="en-US"/>
        </a:p>
      </dgm:t>
    </dgm:pt>
    <dgm:pt modelId="{265B76C6-C7F1-4708-B87B-A5AE02CF706A}" type="pres">
      <dgm:prSet presAssocID="{357DC9C5-F1AD-418F-BD31-79903A24C6E2}" presName="accent_1" presStyleCnt="0"/>
      <dgm:spPr/>
    </dgm:pt>
    <dgm:pt modelId="{AF0D133B-52E1-4C3C-BEA6-8A4DCF507BAD}" type="pres">
      <dgm:prSet presAssocID="{357DC9C5-F1AD-418F-BD31-79903A24C6E2}" presName="accentRepeatNode" presStyleLbl="solidFgAcc1" presStyleIdx="0" presStyleCnt="1"/>
      <dgm:spPr/>
    </dgm:pt>
  </dgm:ptLst>
  <dgm:cxnLst>
    <dgm:cxn modelId="{3E63F1C8-0795-4055-B42D-5DF05D61321E}" type="presOf" srcId="{858616B5-744A-463F-97BE-DF60F3B46C36}" destId="{1D6CA3B3-82C0-4ACE-8B0E-153437B3CC55}" srcOrd="0" destOrd="0" presId="urn:microsoft.com/office/officeart/2008/layout/VerticalCurvedList"/>
    <dgm:cxn modelId="{70856D46-8288-4213-BDF9-B0A73B9B4D17}" srcId="{858616B5-744A-463F-97BE-DF60F3B46C36}" destId="{357DC9C5-F1AD-418F-BD31-79903A24C6E2}" srcOrd="0" destOrd="0" parTransId="{D7665D05-8DA0-4E70-9800-4E34E0E2EF50}" sibTransId="{5C998152-FEC3-44F4-B26B-40F6CB9016A3}"/>
    <dgm:cxn modelId="{C6B8387D-AB1D-4EC5-BA2F-3763171ED4E3}" type="presOf" srcId="{357DC9C5-F1AD-418F-BD31-79903A24C6E2}" destId="{E63F2061-FE72-40BC-BDB6-41CAA4491558}" srcOrd="0" destOrd="0" presId="urn:microsoft.com/office/officeart/2008/layout/VerticalCurvedList"/>
    <dgm:cxn modelId="{EC41E172-B369-4FA5-B544-E13BBA156D40}" type="presOf" srcId="{5C998152-FEC3-44F4-B26B-40F6CB9016A3}" destId="{2F8194F8-0EC4-44E5-B602-39D745D8429F}" srcOrd="0" destOrd="0" presId="urn:microsoft.com/office/officeart/2008/layout/VerticalCurvedList"/>
    <dgm:cxn modelId="{DB6989A8-0E1A-4460-9308-A07CB1C8D5FA}" type="presParOf" srcId="{1D6CA3B3-82C0-4ACE-8B0E-153437B3CC55}" destId="{8267C169-4259-42A2-9CF7-D7A87069D457}" srcOrd="0" destOrd="0" presId="urn:microsoft.com/office/officeart/2008/layout/VerticalCurvedList"/>
    <dgm:cxn modelId="{AA7F238C-2C26-4261-A594-CB731C0AE48C}" type="presParOf" srcId="{8267C169-4259-42A2-9CF7-D7A87069D457}" destId="{F5942307-6200-4A5F-BE48-05F81647154C}" srcOrd="0" destOrd="0" presId="urn:microsoft.com/office/officeart/2008/layout/VerticalCurvedList"/>
    <dgm:cxn modelId="{5E487B2C-7036-4E3C-B512-5D6C204D2F69}" type="presParOf" srcId="{F5942307-6200-4A5F-BE48-05F81647154C}" destId="{1BDE48C0-7BEE-4010-AD9A-FFABDE2A7D0C}" srcOrd="0" destOrd="0" presId="urn:microsoft.com/office/officeart/2008/layout/VerticalCurvedList"/>
    <dgm:cxn modelId="{ADD120EF-EB99-4C9D-8636-CA0CF19750B6}" type="presParOf" srcId="{F5942307-6200-4A5F-BE48-05F81647154C}" destId="{2F8194F8-0EC4-44E5-B602-39D745D8429F}" srcOrd="1" destOrd="0" presId="urn:microsoft.com/office/officeart/2008/layout/VerticalCurvedList"/>
    <dgm:cxn modelId="{822FC295-77E0-434B-A1B3-6725694943A4}" type="presParOf" srcId="{F5942307-6200-4A5F-BE48-05F81647154C}" destId="{271F1710-ED91-4C43-9A9C-42B71795DA42}" srcOrd="2" destOrd="0" presId="urn:microsoft.com/office/officeart/2008/layout/VerticalCurvedList"/>
    <dgm:cxn modelId="{AC9EB8DB-BC79-4353-8B5D-5A11C8B3479D}" type="presParOf" srcId="{F5942307-6200-4A5F-BE48-05F81647154C}" destId="{9B591C48-5428-43EA-8A65-CCD060247824}" srcOrd="3" destOrd="0" presId="urn:microsoft.com/office/officeart/2008/layout/VerticalCurvedList"/>
    <dgm:cxn modelId="{1DDE5F52-28DB-4D7D-B1A2-80F9097D6329}" type="presParOf" srcId="{8267C169-4259-42A2-9CF7-D7A87069D457}" destId="{E63F2061-FE72-40BC-BDB6-41CAA4491558}" srcOrd="1" destOrd="0" presId="urn:microsoft.com/office/officeart/2008/layout/VerticalCurvedList"/>
    <dgm:cxn modelId="{2E1BA073-55A8-4BB7-AB45-C4463A660382}" type="presParOf" srcId="{8267C169-4259-42A2-9CF7-D7A87069D457}" destId="{265B76C6-C7F1-4708-B87B-A5AE02CF706A}" srcOrd="2" destOrd="0" presId="urn:microsoft.com/office/officeart/2008/layout/VerticalCurvedList"/>
    <dgm:cxn modelId="{4E345D18-C5AD-4E45-987C-539C38154D06}" type="presParOf" srcId="{265B76C6-C7F1-4708-B87B-A5AE02CF706A}" destId="{AF0D133B-52E1-4C3C-BEA6-8A4DCF507B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5C134F4-12CB-4273-A24B-862FCCB60339}" type="doc">
      <dgm:prSet loTypeId="urn:microsoft.com/office/officeart/2009/3/layout/IncreasingArrowsProcess" loCatId="process" qsTypeId="urn:microsoft.com/office/officeart/2005/8/quickstyle/simple1#7" qsCatId="simple" csTypeId="urn:microsoft.com/office/officeart/2005/8/colors/colorful3" csCatId="colorful" phldr="1"/>
      <dgm:spPr/>
      <dgm:t>
        <a:bodyPr/>
        <a:lstStyle/>
        <a:p>
          <a:endParaRPr lang="zh-TW" altLang="en-US"/>
        </a:p>
      </dgm:t>
    </dgm:pt>
    <dgm:pt modelId="{DCE43FDE-4017-4826-8ED2-D627AAFBB292}">
      <dgm:prSet phldrT="[文字]" custT="1"/>
      <dgm:spPr/>
      <dgm:t>
        <a:bodyPr/>
        <a:lstStyle/>
        <a:p>
          <a:r>
            <a:rPr lang="zh-TW" altLang="en-US" sz="3200" b="1" dirty="0">
              <a:latin typeface="微軟正黑體" pitchFamily="34" charset="-120"/>
              <a:ea typeface="微軟正黑體" pitchFamily="34" charset="-120"/>
            </a:rPr>
            <a:t>可補的</a:t>
          </a:r>
        </a:p>
      </dgm:t>
    </dgm:pt>
    <dgm:pt modelId="{F60EB765-43CA-4B0C-A735-79F332EA12D2}" type="parTrans" cxnId="{54BD5CA4-E768-4FC1-A30F-CACD8895972F}">
      <dgm:prSet/>
      <dgm:spPr/>
      <dgm:t>
        <a:bodyPr/>
        <a:lstStyle/>
        <a:p>
          <a:endParaRPr lang="zh-TW" altLang="en-US" b="1"/>
        </a:p>
      </dgm:t>
    </dgm:pt>
    <dgm:pt modelId="{CD22DFC2-7804-4BA3-BD23-472164874D90}" type="sibTrans" cxnId="{54BD5CA4-E768-4FC1-A30F-CACD8895972F}">
      <dgm:prSet/>
      <dgm:spPr/>
      <dgm:t>
        <a:bodyPr/>
        <a:lstStyle/>
        <a:p>
          <a:endParaRPr lang="zh-TW" altLang="en-US" b="1"/>
        </a:p>
      </dgm:t>
    </dgm:pt>
    <dgm:pt modelId="{9ADA0C82-7529-436B-9A71-0F81D9B3D7FC}">
      <dgm:prSet phldrT="[文字]" custT="1"/>
      <dgm:spPr/>
      <dgm:t>
        <a:bodyPr/>
        <a:lstStyle/>
        <a:p>
          <a:r>
            <a:rPr lang="en-US" altLang="zh-TW" sz="2400" b="1" dirty="0">
              <a:latin typeface="微軟正黑體" pitchFamily="34" charset="-120"/>
              <a:ea typeface="微軟正黑體" pitchFamily="34" charset="-120"/>
            </a:rPr>
            <a:t>1.</a:t>
          </a:r>
          <a:r>
            <a:rPr lang="zh-TW" altLang="en-US" sz="2400" b="1" dirty="0">
              <a:latin typeface="微軟正黑體" pitchFamily="34" charset="-120"/>
              <a:ea typeface="微軟正黑體" pitchFamily="34" charset="-120"/>
            </a:rPr>
            <a:t>服務學習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2.</a:t>
          </a:r>
          <a:r>
            <a:rPr lang="zh-TW" altLang="en-US" sz="2400" b="1" dirty="0">
              <a:latin typeface="微軟正黑體" pitchFamily="34" charset="-120"/>
              <a:ea typeface="微軟正黑體" pitchFamily="34" charset="-120"/>
            </a:rPr>
            <a:t>獎勵紀錄</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3.</a:t>
          </a:r>
          <a:r>
            <a:rPr lang="zh-TW" altLang="en-US" sz="2400" b="1" dirty="0">
              <a:latin typeface="微軟正黑體" pitchFamily="34" charset="-120"/>
              <a:ea typeface="微軟正黑體" pitchFamily="34" charset="-120"/>
            </a:rPr>
            <a:t>生活教育</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多</a:t>
          </a:r>
          <a:r>
            <a:rPr lang="en-US" altLang="zh-TW" sz="2400" b="1" dirty="0">
              <a:latin typeface="微軟正黑體" pitchFamily="34" charset="-120"/>
              <a:ea typeface="微軟正黑體" pitchFamily="34" charset="-120"/>
            </a:rPr>
            <a:t>)</a:t>
          </a:r>
        </a:p>
        <a:p>
          <a:r>
            <a:rPr lang="en-US" altLang="zh-TW" sz="2400" b="1" dirty="0">
              <a:latin typeface="微軟正黑體" pitchFamily="34" charset="-120"/>
              <a:ea typeface="微軟正黑體" pitchFamily="34" charset="-120"/>
            </a:rPr>
            <a:t>4.</a:t>
          </a:r>
          <a:r>
            <a:rPr lang="zh-TW" altLang="en-US" sz="2400" b="1" dirty="0">
              <a:latin typeface="微軟正黑體" pitchFamily="34" charset="-120"/>
              <a:ea typeface="微軟正黑體" pitchFamily="34" charset="-120"/>
            </a:rPr>
            <a:t>均衡學習</a:t>
          </a: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均</a:t>
          </a:r>
          <a:r>
            <a:rPr lang="en-US" altLang="zh-TW" sz="2400" b="1" dirty="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5AE5636D-F2FC-42D3-B85B-2D4FFAEE075B}" type="parTrans" cxnId="{AA0D36BD-647A-4E1D-ABBF-FF38942C9C3A}">
      <dgm:prSet/>
      <dgm:spPr/>
      <dgm:t>
        <a:bodyPr/>
        <a:lstStyle/>
        <a:p>
          <a:endParaRPr lang="zh-TW" altLang="en-US" b="1"/>
        </a:p>
      </dgm:t>
    </dgm:pt>
    <dgm:pt modelId="{1AD34668-C659-4D86-A0EC-911A3151E10D}" type="sibTrans" cxnId="{AA0D36BD-647A-4E1D-ABBF-FF38942C9C3A}">
      <dgm:prSet/>
      <dgm:spPr/>
      <dgm:t>
        <a:bodyPr/>
        <a:lstStyle/>
        <a:p>
          <a:endParaRPr lang="zh-TW" altLang="en-US" b="1"/>
        </a:p>
      </dgm:t>
    </dgm:pt>
    <dgm:pt modelId="{59081ABA-F1C5-457D-8216-8106D6CA0ED3}">
      <dgm:prSet phldrT="[文字]" custT="1"/>
      <dgm:spPr/>
      <dgm:t>
        <a:bodyPr/>
        <a:lstStyle/>
        <a:p>
          <a:r>
            <a:rPr lang="zh-TW" altLang="en-US" sz="3200" b="1" dirty="0">
              <a:latin typeface="微軟正黑體" pitchFamily="34" charset="-120"/>
              <a:ea typeface="微軟正黑體" pitchFamily="34" charset="-120"/>
            </a:rPr>
            <a:t>要專心拼的</a:t>
          </a:r>
        </a:p>
      </dgm:t>
    </dgm:pt>
    <dgm:pt modelId="{780CE6E0-94EE-4241-8A4B-A7D736CE72E8}" type="parTrans" cxnId="{2494CC54-A4F3-47F9-BA61-49A87A020746}">
      <dgm:prSet/>
      <dgm:spPr/>
      <dgm:t>
        <a:bodyPr/>
        <a:lstStyle/>
        <a:p>
          <a:endParaRPr lang="zh-TW" altLang="en-US" b="1"/>
        </a:p>
      </dgm:t>
    </dgm:pt>
    <dgm:pt modelId="{8A36FF0C-7A85-4303-93FB-F253BFA4C477}" type="sibTrans" cxnId="{2494CC54-A4F3-47F9-BA61-49A87A020746}">
      <dgm:prSet/>
      <dgm:spPr/>
      <dgm:t>
        <a:bodyPr/>
        <a:lstStyle/>
        <a:p>
          <a:endParaRPr lang="zh-TW" altLang="en-US" b="1"/>
        </a:p>
      </dgm:t>
    </dgm:pt>
    <dgm:pt modelId="{AC24EF94-075D-47A7-A4EC-50A1E7E133D1}">
      <dgm:prSet phldrT="[文字]" custT="1"/>
      <dgm:spPr/>
      <dgm:t>
        <a:bodyPr/>
        <a:lstStyle/>
        <a:p>
          <a:r>
            <a:rPr lang="en-US" altLang="zh-TW" sz="2700" b="1" dirty="0">
              <a:solidFill>
                <a:srgbClr val="FF0000"/>
              </a:solidFill>
              <a:latin typeface="微軟正黑體" pitchFamily="34" charset="-120"/>
              <a:ea typeface="微軟正黑體" pitchFamily="34" charset="-120"/>
            </a:rPr>
            <a:t>1.</a:t>
          </a:r>
          <a:r>
            <a:rPr lang="zh-TW" altLang="en-US" sz="2700" b="1" dirty="0">
              <a:solidFill>
                <a:srgbClr val="FF0000"/>
              </a:solidFill>
              <a:latin typeface="微軟正黑體" pitchFamily="34" charset="-120"/>
              <a:ea typeface="微軟正黑體" pitchFamily="34" charset="-120"/>
            </a:rPr>
            <a:t>志願序</a:t>
          </a:r>
          <a:r>
            <a:rPr lang="en-US" altLang="zh-TW" sz="2700" b="1" dirty="0">
              <a:solidFill>
                <a:srgbClr val="FF0000"/>
              </a:solidFill>
              <a:latin typeface="微軟正黑體" pitchFamily="34" charset="-120"/>
              <a:ea typeface="微軟正黑體" pitchFamily="34" charset="-120"/>
            </a:rPr>
            <a:t>(</a:t>
          </a:r>
          <a:r>
            <a:rPr lang="zh-TW" altLang="en-US" sz="2700" b="1" dirty="0">
              <a:solidFill>
                <a:srgbClr val="FF0000"/>
              </a:solidFill>
              <a:latin typeface="微軟正黑體" pitchFamily="34" charset="-120"/>
              <a:ea typeface="微軟正黑體" pitchFamily="34" charset="-120"/>
            </a:rPr>
            <a:t>均</a:t>
          </a:r>
          <a:r>
            <a:rPr lang="en-US" altLang="zh-TW" sz="2700" b="1" dirty="0">
              <a:solidFill>
                <a:srgbClr val="FF0000"/>
              </a:solidFill>
              <a:latin typeface="微軟正黑體" pitchFamily="34" charset="-120"/>
              <a:ea typeface="微軟正黑體" pitchFamily="34" charset="-120"/>
            </a:rPr>
            <a:t>)</a:t>
          </a:r>
          <a:endParaRPr lang="zh-TW" altLang="en-US" sz="2700" b="1" dirty="0">
            <a:solidFill>
              <a:srgbClr val="FF0000"/>
            </a:solidFill>
            <a:latin typeface="微軟正黑體" pitchFamily="34" charset="-120"/>
            <a:ea typeface="微軟正黑體" pitchFamily="34" charset="-120"/>
          </a:endParaRPr>
        </a:p>
      </dgm:t>
    </dgm:pt>
    <dgm:pt modelId="{74F99CDD-521D-4F90-B1EE-D16242CC1339}" type="parTrans" cxnId="{6AFE17DD-F124-4DC9-B87A-C89B925306FC}">
      <dgm:prSet/>
      <dgm:spPr/>
      <dgm:t>
        <a:bodyPr/>
        <a:lstStyle/>
        <a:p>
          <a:endParaRPr lang="zh-TW" altLang="en-US" b="1"/>
        </a:p>
      </dgm:t>
    </dgm:pt>
    <dgm:pt modelId="{DF754A2D-A393-4C06-9746-ADEFDE64FB3D}" type="sibTrans" cxnId="{6AFE17DD-F124-4DC9-B87A-C89B925306FC}">
      <dgm:prSet/>
      <dgm:spPr/>
      <dgm:t>
        <a:bodyPr/>
        <a:lstStyle/>
        <a:p>
          <a:endParaRPr lang="zh-TW" altLang="en-US" b="1"/>
        </a:p>
      </dgm:t>
    </dgm:pt>
    <dgm:pt modelId="{64451220-E2D9-4F5C-9080-7F4BDBB728C9}">
      <dgm:prSet phldrT="[文字]" custT="1"/>
      <dgm:spPr/>
      <dgm:t>
        <a:bodyPr/>
        <a:lstStyle/>
        <a:p>
          <a:r>
            <a:rPr lang="zh-TW" altLang="en-US" sz="2800" b="1" dirty="0">
              <a:latin typeface="微軟正黑體" pitchFamily="34" charset="-120"/>
              <a:ea typeface="微軟正黑體" pitchFamily="34" charset="-120"/>
            </a:rPr>
            <a:t>要進一步關心的</a:t>
          </a:r>
        </a:p>
      </dgm:t>
    </dgm:pt>
    <dgm:pt modelId="{4855D09F-6537-496A-8283-07D15F765FFD}" type="parTrans" cxnId="{28D322E0-315C-4FBD-9A3A-47A98F785DE4}">
      <dgm:prSet/>
      <dgm:spPr/>
      <dgm:t>
        <a:bodyPr/>
        <a:lstStyle/>
        <a:p>
          <a:endParaRPr lang="zh-TW" altLang="en-US" b="1"/>
        </a:p>
      </dgm:t>
    </dgm:pt>
    <dgm:pt modelId="{FBBB412B-8B1D-449E-8B84-EB907D475760}" type="sibTrans" cxnId="{28D322E0-315C-4FBD-9A3A-47A98F785DE4}">
      <dgm:prSet/>
      <dgm:spPr/>
      <dgm:t>
        <a:bodyPr/>
        <a:lstStyle/>
        <a:p>
          <a:endParaRPr lang="zh-TW" altLang="en-US" b="1"/>
        </a:p>
      </dgm:t>
    </dgm:pt>
    <dgm:pt modelId="{02B8D24B-7B10-42FD-A46B-F5C7537879FD}">
      <dgm:prSet phldrT="[文字]" custT="1"/>
      <dgm:spPr/>
      <dgm:t>
        <a:bodyPr/>
        <a:lstStyle/>
        <a:p>
          <a:r>
            <a:rPr lang="zh-TW" altLang="en-US" sz="2600" b="1" dirty="0">
              <a:latin typeface="微軟正黑體" pitchFamily="34" charset="-120"/>
              <a:ea typeface="微軟正黑體" pitchFamily="34" charset="-120"/>
            </a:rPr>
            <a:t>特殊競賽</a:t>
          </a:r>
          <a:endParaRPr lang="en-US" altLang="zh-TW" sz="26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技藝競賽</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-&gt;</a:t>
          </a:r>
          <a:r>
            <a:rPr lang="zh-TW" altLang="en-US" sz="2400" b="1" dirty="0">
              <a:latin typeface="微軟正黑體" pitchFamily="34" charset="-120"/>
              <a:ea typeface="微軟正黑體" pitchFamily="34" charset="-120"/>
            </a:rPr>
            <a:t>縣市教育處   </a:t>
          </a:r>
          <a:endParaRPr lang="en-US" altLang="zh-TW" sz="2400" b="1" dirty="0">
            <a:latin typeface="微軟正黑體" pitchFamily="34" charset="-120"/>
            <a:ea typeface="微軟正黑體" pitchFamily="34" charset="-120"/>
          </a:endParaRPr>
        </a:p>
        <a:p>
          <a:r>
            <a:rPr lang="en-US" altLang="zh-TW" sz="2400" b="1" dirty="0">
              <a:latin typeface="微軟正黑體" pitchFamily="34" charset="-120"/>
              <a:ea typeface="微軟正黑體" pitchFamily="34" charset="-120"/>
            </a:rPr>
            <a:t>    </a:t>
          </a:r>
          <a:r>
            <a:rPr lang="zh-TW" altLang="en-US" sz="2400" b="1" dirty="0">
              <a:latin typeface="微軟正黑體" pitchFamily="34" charset="-120"/>
              <a:ea typeface="微軟正黑體" pitchFamily="34" charset="-120"/>
            </a:rPr>
            <a:t>辦理之競賽</a:t>
          </a:r>
          <a:endParaRPr lang="en-US" altLang="zh-TW" sz="2400" b="1" dirty="0">
            <a:latin typeface="微軟正黑體" pitchFamily="34" charset="-120"/>
            <a:ea typeface="微軟正黑體" pitchFamily="34" charset="-120"/>
          </a:endParaRPr>
        </a:p>
        <a:p>
          <a:endParaRPr lang="en-US" altLang="zh-TW" sz="2400" b="1" dirty="0">
            <a:latin typeface="微軟正黑體" pitchFamily="34" charset="-120"/>
            <a:ea typeface="微軟正黑體" pitchFamily="34" charset="-120"/>
          </a:endParaRPr>
        </a:p>
      </dgm:t>
    </dgm:pt>
    <dgm:pt modelId="{AE96FB5E-E81A-4A5E-9883-CD5A343C56C8}" type="parTrans" cxnId="{0EF26B3D-3DEC-4F22-9129-E3BBECD4505D}">
      <dgm:prSet/>
      <dgm:spPr/>
      <dgm:t>
        <a:bodyPr/>
        <a:lstStyle/>
        <a:p>
          <a:endParaRPr lang="zh-TW" altLang="en-US" b="1"/>
        </a:p>
      </dgm:t>
    </dgm:pt>
    <dgm:pt modelId="{2BCC955B-A707-4494-826C-E402DBA88342}" type="sibTrans" cxnId="{0EF26B3D-3DEC-4F22-9129-E3BBECD4505D}">
      <dgm:prSet/>
      <dgm:spPr/>
      <dgm:t>
        <a:bodyPr/>
        <a:lstStyle/>
        <a:p>
          <a:endParaRPr lang="zh-TW" altLang="en-US" b="1"/>
        </a:p>
      </dgm:t>
    </dgm:pt>
    <dgm:pt modelId="{8BED3B37-6CC7-485A-9F76-3A5672B2B741}">
      <dgm:prSet custT="1"/>
      <dgm:spPr/>
      <dgm:t>
        <a:bodyPr/>
        <a:lstStyle/>
        <a:p>
          <a:r>
            <a:rPr lang="en-US" altLang="zh-TW" sz="2700" b="1" dirty="0">
              <a:solidFill>
                <a:srgbClr val="FF0000"/>
              </a:solidFill>
              <a:latin typeface="微軟正黑體" pitchFamily="34" charset="-120"/>
              <a:ea typeface="微軟正黑體" pitchFamily="34" charset="-120"/>
            </a:rPr>
            <a:t>2.</a:t>
          </a:r>
          <a:r>
            <a:rPr lang="zh-TW" altLang="en-US" sz="2700" b="1" dirty="0">
              <a:solidFill>
                <a:srgbClr val="FF0000"/>
              </a:solidFill>
              <a:latin typeface="微軟正黑體" pitchFamily="34" charset="-120"/>
              <a:ea typeface="微軟正黑體" pitchFamily="34" charset="-120"/>
            </a:rPr>
            <a:t>會考</a:t>
          </a:r>
        </a:p>
      </dgm:t>
    </dgm:pt>
    <dgm:pt modelId="{7D49F035-A3AE-4A70-813A-20F2A4C1D075}" type="parTrans" cxnId="{DAD949A6-F1FC-4EC5-90B0-3D592FE19678}">
      <dgm:prSet/>
      <dgm:spPr/>
      <dgm:t>
        <a:bodyPr/>
        <a:lstStyle/>
        <a:p>
          <a:endParaRPr lang="zh-TW" altLang="en-US" b="1"/>
        </a:p>
      </dgm:t>
    </dgm:pt>
    <dgm:pt modelId="{CBF8EE5F-8707-46F3-8F8C-2E5EC53C0CFA}" type="sibTrans" cxnId="{DAD949A6-F1FC-4EC5-90B0-3D592FE19678}">
      <dgm:prSet/>
      <dgm:spPr/>
      <dgm:t>
        <a:bodyPr/>
        <a:lstStyle/>
        <a:p>
          <a:endParaRPr lang="zh-TW" altLang="en-US" b="1"/>
        </a:p>
      </dgm:t>
    </dgm:pt>
    <dgm:pt modelId="{D6E72393-BDF0-4F57-92BC-7701FEBC4105}">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志願多填</a:t>
          </a:r>
          <a:endParaRPr lang="en-US" altLang="zh-TW" sz="2400" b="1" dirty="0">
            <a:solidFill>
              <a:schemeClr val="tx1"/>
            </a:solidFill>
            <a:latin typeface="微軟正黑體" pitchFamily="34" charset="-120"/>
            <a:ea typeface="微軟正黑體" pitchFamily="34" charset="-120"/>
          </a:endParaRPr>
        </a:p>
      </dgm:t>
    </dgm:pt>
    <dgm:pt modelId="{912855FF-C65D-468C-80C3-D980F7C7F303}" type="sibTrans" cxnId="{3602EFD3-FA21-47A7-A9E2-61165F5024C6}">
      <dgm:prSet/>
      <dgm:spPr/>
      <dgm:t>
        <a:bodyPr/>
        <a:lstStyle/>
        <a:p>
          <a:endParaRPr lang="zh-TW" altLang="en-US" b="1"/>
        </a:p>
      </dgm:t>
    </dgm:pt>
    <dgm:pt modelId="{90B2A28E-4D52-46AE-A4A9-CD919799D3F4}" type="parTrans" cxnId="{3602EFD3-FA21-47A7-A9E2-61165F5024C6}">
      <dgm:prSet/>
      <dgm:spPr/>
      <dgm:t>
        <a:bodyPr/>
        <a:lstStyle/>
        <a:p>
          <a:endParaRPr lang="zh-TW" altLang="en-US" b="1"/>
        </a:p>
      </dgm:t>
    </dgm:pt>
    <dgm:pt modelId="{60E0DDA4-352A-4750-8209-055329510E6F}">
      <dgm:prSet custT="1"/>
      <dgm:spPr/>
      <dgm:t>
        <a:bodyPr/>
        <a:lstStyle/>
        <a:p>
          <a:r>
            <a:rPr lang="en-US" altLang="zh-TW" sz="2400" b="1" dirty="0">
              <a:solidFill>
                <a:schemeClr val="tx1"/>
              </a:solidFill>
              <a:latin typeface="微軟正黑體" pitchFamily="34" charset="-120"/>
              <a:ea typeface="微軟正黑體" pitchFamily="34" charset="-120"/>
            </a:rPr>
            <a:t>-&gt;</a:t>
          </a:r>
          <a:r>
            <a:rPr lang="zh-TW" altLang="en-US" sz="2400" b="1" dirty="0">
              <a:solidFill>
                <a:schemeClr val="tx1"/>
              </a:solidFill>
              <a:latin typeface="微軟正黑體" pitchFamily="34" charset="-120"/>
              <a:ea typeface="微軟正黑體" pitchFamily="34" charset="-120"/>
            </a:rPr>
            <a:t>考量因素</a:t>
          </a:r>
          <a:endParaRPr lang="en-US" altLang="zh-TW" sz="2400" b="1" dirty="0">
            <a:solidFill>
              <a:schemeClr val="tx1"/>
            </a:solidFill>
            <a:latin typeface="微軟正黑體" pitchFamily="34" charset="-120"/>
            <a:ea typeface="微軟正黑體" pitchFamily="34" charset="-120"/>
          </a:endParaRPr>
        </a:p>
      </dgm:t>
    </dgm:pt>
    <dgm:pt modelId="{E5936B50-7A37-4392-A028-C317575DAB87}" type="sibTrans" cxnId="{8DA409E5-749F-4408-9285-B531E07DCB67}">
      <dgm:prSet/>
      <dgm:spPr/>
      <dgm:t>
        <a:bodyPr/>
        <a:lstStyle/>
        <a:p>
          <a:endParaRPr lang="zh-TW" altLang="en-US" b="1"/>
        </a:p>
      </dgm:t>
    </dgm:pt>
    <dgm:pt modelId="{ACDFEFBB-EC00-4189-96FD-E699DE8AF226}" type="parTrans" cxnId="{8DA409E5-749F-4408-9285-B531E07DCB67}">
      <dgm:prSet/>
      <dgm:spPr/>
      <dgm:t>
        <a:bodyPr/>
        <a:lstStyle/>
        <a:p>
          <a:endParaRPr lang="zh-TW" altLang="en-US" b="1"/>
        </a:p>
      </dgm:t>
    </dgm:pt>
    <dgm:pt modelId="{C4D40519-B055-4744-9951-83A32254E7E5}" type="pres">
      <dgm:prSet presAssocID="{F5C134F4-12CB-4273-A24B-862FCCB60339}" presName="Name0" presStyleCnt="0">
        <dgm:presLayoutVars>
          <dgm:chMax val="5"/>
          <dgm:chPref val="5"/>
          <dgm:dir/>
          <dgm:animLvl val="lvl"/>
        </dgm:presLayoutVars>
      </dgm:prSet>
      <dgm:spPr/>
      <dgm:t>
        <a:bodyPr/>
        <a:lstStyle/>
        <a:p>
          <a:endParaRPr lang="zh-TW" altLang="en-US"/>
        </a:p>
      </dgm:t>
    </dgm:pt>
    <dgm:pt modelId="{3DE2B3A8-F618-448D-90E5-5B1FB8F37921}" type="pres">
      <dgm:prSet presAssocID="{DCE43FDE-4017-4826-8ED2-D627AAFBB292}" presName="parentText1" presStyleLbl="node1" presStyleIdx="0" presStyleCnt="3" custLinFactNeighborX="-875" custLinFactNeighborY="2020">
        <dgm:presLayoutVars>
          <dgm:chMax/>
          <dgm:chPref val="3"/>
          <dgm:bulletEnabled val="1"/>
        </dgm:presLayoutVars>
      </dgm:prSet>
      <dgm:spPr/>
      <dgm:t>
        <a:bodyPr/>
        <a:lstStyle/>
        <a:p>
          <a:endParaRPr lang="zh-TW" altLang="en-US"/>
        </a:p>
      </dgm:t>
    </dgm:pt>
    <dgm:pt modelId="{68E33B60-1B09-4E77-A354-95EECDB0DBCD}" type="pres">
      <dgm:prSet presAssocID="{DCE43FDE-4017-4826-8ED2-D627AAFBB292}" presName="childText1" presStyleLbl="solidAlignAcc1" presStyleIdx="0" presStyleCnt="3" custScaleX="92381" custScaleY="121532" custLinFactNeighborX="1162" custLinFactNeighborY="11101">
        <dgm:presLayoutVars>
          <dgm:chMax val="0"/>
          <dgm:chPref val="0"/>
          <dgm:bulletEnabled val="1"/>
        </dgm:presLayoutVars>
      </dgm:prSet>
      <dgm:spPr/>
      <dgm:t>
        <a:bodyPr/>
        <a:lstStyle/>
        <a:p>
          <a:endParaRPr lang="zh-TW" altLang="en-US"/>
        </a:p>
      </dgm:t>
    </dgm:pt>
    <dgm:pt modelId="{308277BE-9C70-474B-9B39-BB46EFC79552}" type="pres">
      <dgm:prSet presAssocID="{59081ABA-F1C5-457D-8216-8106D6CA0ED3}" presName="parentText2" presStyleLbl="node1" presStyleIdx="1" presStyleCnt="3" custScaleX="102083" custLinFactNeighborX="102" custLinFactNeighborY="-14377">
        <dgm:presLayoutVars>
          <dgm:chMax/>
          <dgm:chPref val="3"/>
          <dgm:bulletEnabled val="1"/>
        </dgm:presLayoutVars>
      </dgm:prSet>
      <dgm:spPr/>
      <dgm:t>
        <a:bodyPr/>
        <a:lstStyle/>
        <a:p>
          <a:endParaRPr lang="zh-TW" altLang="en-US"/>
        </a:p>
      </dgm:t>
    </dgm:pt>
    <dgm:pt modelId="{136D3C0B-2C77-47CC-81E1-AAB624179C10}" type="pres">
      <dgm:prSet presAssocID="{59081ABA-F1C5-457D-8216-8106D6CA0ED3}" presName="childText2" presStyleLbl="solidAlignAcc1" presStyleIdx="1" presStyleCnt="3" custScaleX="89976" custScaleY="124508" custLinFactNeighborX="-2647" custLinFactNeighborY="3558">
        <dgm:presLayoutVars>
          <dgm:chMax val="0"/>
          <dgm:chPref val="0"/>
          <dgm:bulletEnabled val="1"/>
        </dgm:presLayoutVars>
      </dgm:prSet>
      <dgm:spPr/>
      <dgm:t>
        <a:bodyPr/>
        <a:lstStyle/>
        <a:p>
          <a:endParaRPr lang="zh-TW" altLang="en-US"/>
        </a:p>
      </dgm:t>
    </dgm:pt>
    <dgm:pt modelId="{9197909A-240F-4A12-9039-4BA307A27BE3}" type="pres">
      <dgm:prSet presAssocID="{64451220-E2D9-4F5C-9080-7F4BDBB728C9}" presName="parentText3" presStyleLbl="node1" presStyleIdx="2" presStyleCnt="3" custScaleX="105225" custLinFactNeighborX="-551" custLinFactNeighborY="-11322">
        <dgm:presLayoutVars>
          <dgm:chMax/>
          <dgm:chPref val="3"/>
          <dgm:bulletEnabled val="1"/>
        </dgm:presLayoutVars>
      </dgm:prSet>
      <dgm:spPr/>
      <dgm:t>
        <a:bodyPr/>
        <a:lstStyle/>
        <a:p>
          <a:endParaRPr lang="zh-TW" altLang="en-US"/>
        </a:p>
      </dgm:t>
    </dgm:pt>
    <dgm:pt modelId="{5BEEB2B8-458D-4657-A6F7-95499035BD41}" type="pres">
      <dgm:prSet presAssocID="{64451220-E2D9-4F5C-9080-7F4BDBB728C9}" presName="childText3" presStyleLbl="solidAlignAcc1" presStyleIdx="2" presStyleCnt="3" custScaleX="99377" custScaleY="120057" custLinFactNeighborX="-995" custLinFactNeighborY="2656">
        <dgm:presLayoutVars>
          <dgm:chMax val="0"/>
          <dgm:chPref val="0"/>
          <dgm:bulletEnabled val="1"/>
        </dgm:presLayoutVars>
      </dgm:prSet>
      <dgm:spPr/>
      <dgm:t>
        <a:bodyPr/>
        <a:lstStyle/>
        <a:p>
          <a:endParaRPr lang="zh-TW" altLang="en-US"/>
        </a:p>
      </dgm:t>
    </dgm:pt>
  </dgm:ptLst>
  <dgm:cxnLst>
    <dgm:cxn modelId="{DAD949A6-F1FC-4EC5-90B0-3D592FE19678}" srcId="{59081ABA-F1C5-457D-8216-8106D6CA0ED3}" destId="{8BED3B37-6CC7-485A-9F76-3A5672B2B741}" srcOrd="3" destOrd="0" parTransId="{7D49F035-A3AE-4A70-813A-20F2A4C1D075}" sibTransId="{CBF8EE5F-8707-46F3-8F8C-2E5EC53C0CFA}"/>
    <dgm:cxn modelId="{EAC71E1E-E3E5-494D-BCEB-F4B1C821FF73}" type="presOf" srcId="{DCE43FDE-4017-4826-8ED2-D627AAFBB292}" destId="{3DE2B3A8-F618-448D-90E5-5B1FB8F37921}" srcOrd="0" destOrd="0" presId="urn:microsoft.com/office/officeart/2009/3/layout/IncreasingArrowsProcess"/>
    <dgm:cxn modelId="{9F1E92D2-A9B2-4FE7-8938-F02F1F93B6D4}" type="presOf" srcId="{AC24EF94-075D-47A7-A4EC-50A1E7E133D1}" destId="{136D3C0B-2C77-47CC-81E1-AAB624179C10}" srcOrd="0" destOrd="0" presId="urn:microsoft.com/office/officeart/2009/3/layout/IncreasingArrowsProcess"/>
    <dgm:cxn modelId="{B1F93F00-A6B4-491A-A36E-C1D2088D7DC9}" type="presOf" srcId="{64451220-E2D9-4F5C-9080-7F4BDBB728C9}" destId="{9197909A-240F-4A12-9039-4BA307A27BE3}" srcOrd="0" destOrd="0" presId="urn:microsoft.com/office/officeart/2009/3/layout/IncreasingArrowsProcess"/>
    <dgm:cxn modelId="{0EF26B3D-3DEC-4F22-9129-E3BBECD4505D}" srcId="{64451220-E2D9-4F5C-9080-7F4BDBB728C9}" destId="{02B8D24B-7B10-42FD-A46B-F5C7537879FD}" srcOrd="0" destOrd="0" parTransId="{AE96FB5E-E81A-4A5E-9883-CD5A343C56C8}" sibTransId="{2BCC955B-A707-4494-826C-E402DBA88342}"/>
    <dgm:cxn modelId="{3C94E696-263E-40AD-8D8E-491B8015DD92}" type="presOf" srcId="{59081ABA-F1C5-457D-8216-8106D6CA0ED3}" destId="{308277BE-9C70-474B-9B39-BB46EFC79552}" srcOrd="0" destOrd="0" presId="urn:microsoft.com/office/officeart/2009/3/layout/IncreasingArrowsProcess"/>
    <dgm:cxn modelId="{AA0D36BD-647A-4E1D-ABBF-FF38942C9C3A}" srcId="{DCE43FDE-4017-4826-8ED2-D627AAFBB292}" destId="{9ADA0C82-7529-436B-9A71-0F81D9B3D7FC}" srcOrd="0" destOrd="0" parTransId="{5AE5636D-F2FC-42D3-B85B-2D4FFAEE075B}" sibTransId="{1AD34668-C659-4D86-A0EC-911A3151E10D}"/>
    <dgm:cxn modelId="{54BD5CA4-E768-4FC1-A30F-CACD8895972F}" srcId="{F5C134F4-12CB-4273-A24B-862FCCB60339}" destId="{DCE43FDE-4017-4826-8ED2-D627AAFBB292}" srcOrd="0" destOrd="0" parTransId="{F60EB765-43CA-4B0C-A735-79F332EA12D2}" sibTransId="{CD22DFC2-7804-4BA3-BD23-472164874D90}"/>
    <dgm:cxn modelId="{E43DAAB2-D856-4B3A-BBA8-5B3C227F357F}" type="presOf" srcId="{F5C134F4-12CB-4273-A24B-862FCCB60339}" destId="{C4D40519-B055-4744-9951-83A32254E7E5}" srcOrd="0" destOrd="0" presId="urn:microsoft.com/office/officeart/2009/3/layout/IncreasingArrowsProcess"/>
    <dgm:cxn modelId="{2494CC54-A4F3-47F9-BA61-49A87A020746}" srcId="{F5C134F4-12CB-4273-A24B-862FCCB60339}" destId="{59081ABA-F1C5-457D-8216-8106D6CA0ED3}" srcOrd="1" destOrd="0" parTransId="{780CE6E0-94EE-4241-8A4B-A7D736CE72E8}" sibTransId="{8A36FF0C-7A85-4303-93FB-F253BFA4C477}"/>
    <dgm:cxn modelId="{601A0814-DD0E-4C11-9BB3-D1D6A524DC63}" type="presOf" srcId="{60E0DDA4-352A-4750-8209-055329510E6F}" destId="{136D3C0B-2C77-47CC-81E1-AAB624179C10}" srcOrd="0" destOrd="2" presId="urn:microsoft.com/office/officeart/2009/3/layout/IncreasingArrowsProcess"/>
    <dgm:cxn modelId="{EBB01B62-BD85-4B6D-AAC6-95D7B55EFDB6}" type="presOf" srcId="{9ADA0C82-7529-436B-9A71-0F81D9B3D7FC}" destId="{68E33B60-1B09-4E77-A354-95EECDB0DBCD}" srcOrd="0" destOrd="0" presId="urn:microsoft.com/office/officeart/2009/3/layout/IncreasingArrowsProcess"/>
    <dgm:cxn modelId="{28D322E0-315C-4FBD-9A3A-47A98F785DE4}" srcId="{F5C134F4-12CB-4273-A24B-862FCCB60339}" destId="{64451220-E2D9-4F5C-9080-7F4BDBB728C9}" srcOrd="2" destOrd="0" parTransId="{4855D09F-6537-496A-8283-07D15F765FFD}" sibTransId="{FBBB412B-8B1D-449E-8B84-EB907D475760}"/>
    <dgm:cxn modelId="{9CBB4A56-C9C1-427D-807B-640E3D784ADE}" type="presOf" srcId="{D6E72393-BDF0-4F57-92BC-7701FEBC4105}" destId="{136D3C0B-2C77-47CC-81E1-AAB624179C10}" srcOrd="0" destOrd="1" presId="urn:microsoft.com/office/officeart/2009/3/layout/IncreasingArrowsProcess"/>
    <dgm:cxn modelId="{8DA409E5-749F-4408-9285-B531E07DCB67}" srcId="{59081ABA-F1C5-457D-8216-8106D6CA0ED3}" destId="{60E0DDA4-352A-4750-8209-055329510E6F}" srcOrd="2" destOrd="0" parTransId="{ACDFEFBB-EC00-4189-96FD-E699DE8AF226}" sibTransId="{E5936B50-7A37-4392-A028-C317575DAB87}"/>
    <dgm:cxn modelId="{2E5465E7-5F11-4EE7-A82D-F8CE94DCFB94}" type="presOf" srcId="{8BED3B37-6CC7-485A-9F76-3A5672B2B741}" destId="{136D3C0B-2C77-47CC-81E1-AAB624179C10}" srcOrd="0" destOrd="3" presId="urn:microsoft.com/office/officeart/2009/3/layout/IncreasingArrowsProcess"/>
    <dgm:cxn modelId="{3602EFD3-FA21-47A7-A9E2-61165F5024C6}" srcId="{59081ABA-F1C5-457D-8216-8106D6CA0ED3}" destId="{D6E72393-BDF0-4F57-92BC-7701FEBC4105}" srcOrd="1" destOrd="0" parTransId="{90B2A28E-4D52-46AE-A4A9-CD919799D3F4}" sibTransId="{912855FF-C65D-468C-80C3-D980F7C7F303}"/>
    <dgm:cxn modelId="{5320A1D4-38FB-4BD5-891F-AF8BC197AD14}" type="presOf" srcId="{02B8D24B-7B10-42FD-A46B-F5C7537879FD}" destId="{5BEEB2B8-458D-4657-A6F7-95499035BD41}" srcOrd="0" destOrd="0" presId="urn:microsoft.com/office/officeart/2009/3/layout/IncreasingArrowsProcess"/>
    <dgm:cxn modelId="{6AFE17DD-F124-4DC9-B87A-C89B925306FC}" srcId="{59081ABA-F1C5-457D-8216-8106D6CA0ED3}" destId="{AC24EF94-075D-47A7-A4EC-50A1E7E133D1}" srcOrd="0" destOrd="0" parTransId="{74F99CDD-521D-4F90-B1EE-D16242CC1339}" sibTransId="{DF754A2D-A393-4C06-9746-ADEFDE64FB3D}"/>
    <dgm:cxn modelId="{43277A89-B0F9-4E7B-AFF5-9935B0927F05}" type="presParOf" srcId="{C4D40519-B055-4744-9951-83A32254E7E5}" destId="{3DE2B3A8-F618-448D-90E5-5B1FB8F37921}" srcOrd="0" destOrd="0" presId="urn:microsoft.com/office/officeart/2009/3/layout/IncreasingArrowsProcess"/>
    <dgm:cxn modelId="{336E63C1-A342-423A-96B8-16DF4B3A3872}" type="presParOf" srcId="{C4D40519-B055-4744-9951-83A32254E7E5}" destId="{68E33B60-1B09-4E77-A354-95EECDB0DBCD}" srcOrd="1" destOrd="0" presId="urn:microsoft.com/office/officeart/2009/3/layout/IncreasingArrowsProcess"/>
    <dgm:cxn modelId="{E9420D01-4C39-4CDE-BB0D-8B7111E3420F}" type="presParOf" srcId="{C4D40519-B055-4744-9951-83A32254E7E5}" destId="{308277BE-9C70-474B-9B39-BB46EFC79552}" srcOrd="2" destOrd="0" presId="urn:microsoft.com/office/officeart/2009/3/layout/IncreasingArrowsProcess"/>
    <dgm:cxn modelId="{2A336126-D089-45BA-816C-AFC913AACCA3}" type="presParOf" srcId="{C4D40519-B055-4744-9951-83A32254E7E5}" destId="{136D3C0B-2C77-47CC-81E1-AAB624179C10}" srcOrd="3" destOrd="0" presId="urn:microsoft.com/office/officeart/2009/3/layout/IncreasingArrowsProcess"/>
    <dgm:cxn modelId="{64ADE50C-56AB-4CE1-B786-8E207F78E8C6}" type="presParOf" srcId="{C4D40519-B055-4744-9951-83A32254E7E5}" destId="{9197909A-240F-4A12-9039-4BA307A27BE3}" srcOrd="4" destOrd="0" presId="urn:microsoft.com/office/officeart/2009/3/layout/IncreasingArrowsProcess"/>
    <dgm:cxn modelId="{DDC763CA-BFC3-490B-A822-B213BC8801A7}" type="presParOf" srcId="{C4D40519-B055-4744-9951-83A32254E7E5}" destId="{5BEEB2B8-458D-4657-A6F7-95499035BD41}"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019BF25-956E-4E63-8AD7-C4D88B24BAD7}" type="doc">
      <dgm:prSet loTypeId="urn:microsoft.com/office/officeart/2008/layout/VerticalCurvedList" loCatId="list" qsTypeId="urn:microsoft.com/office/officeart/2005/8/quickstyle/simple2" qsCatId="simple" csTypeId="urn:microsoft.com/office/officeart/2005/8/colors/colorful4" csCatId="colorful" phldr="1"/>
      <dgm:spPr/>
      <dgm:t>
        <a:bodyPr/>
        <a:lstStyle/>
        <a:p>
          <a:endParaRPr lang="zh-TW" altLang="en-US"/>
        </a:p>
      </dgm:t>
    </dgm:pt>
    <dgm:pt modelId="{765065FB-3FF3-4C5E-A305-2A9BEA11E983}">
      <dgm:prSet custT="1"/>
      <dgm:spPr/>
      <dgm:t>
        <a:bodyPr/>
        <a:lstStyle/>
        <a:p>
          <a:pPr rtl="0"/>
          <a:r>
            <a:rPr lang="zh-TW" sz="4000" b="1" dirty="0">
              <a:latin typeface="微軟正黑體" pitchFamily="34" charset="-120"/>
              <a:ea typeface="微軟正黑體" pitchFamily="34" charset="-120"/>
            </a:rPr>
            <a:t>核對內在因素</a:t>
          </a:r>
          <a:r>
            <a:rPr lang="en-US" altLang="zh-TW" sz="4000" b="1" dirty="0">
              <a:latin typeface="微軟正黑體" pitchFamily="34" charset="-120"/>
              <a:ea typeface="微軟正黑體" pitchFamily="34" charset="-120"/>
            </a:rPr>
            <a:t>-</a:t>
          </a:r>
          <a:br>
            <a:rPr lang="en-US" altLang="zh-TW" sz="4000" b="1" dirty="0">
              <a:latin typeface="微軟正黑體" pitchFamily="34" charset="-120"/>
              <a:ea typeface="微軟正黑體" pitchFamily="34" charset="-120"/>
            </a:rPr>
          </a:br>
          <a:r>
            <a:rPr lang="zh-TW" altLang="en-US" sz="4000" b="1" dirty="0">
              <a:solidFill>
                <a:srgbClr val="FFFF00"/>
              </a:solidFill>
              <a:latin typeface="微軟正黑體" pitchFamily="34" charset="-120"/>
              <a:ea typeface="微軟正黑體" pitchFamily="34" charset="-120"/>
            </a:rPr>
            <a:t>分析自己的志願種類</a:t>
          </a:r>
          <a:endParaRPr lang="zh-TW" sz="4000" b="1" dirty="0">
            <a:solidFill>
              <a:srgbClr val="FFFF00"/>
            </a:solidFill>
            <a:latin typeface="微軟正黑體" pitchFamily="34" charset="-120"/>
            <a:ea typeface="微軟正黑體" pitchFamily="34" charset="-120"/>
          </a:endParaRPr>
        </a:p>
      </dgm:t>
    </dgm:pt>
    <dgm:pt modelId="{11E59B5E-8EB8-45E8-B0DF-3A8AE4E109A5}" type="parTrans" cxnId="{1BB20BE1-ED02-4371-80C0-8CBB2D2DEAEB}">
      <dgm:prSet/>
      <dgm:spPr/>
      <dgm:t>
        <a:bodyPr/>
        <a:lstStyle/>
        <a:p>
          <a:endParaRPr lang="zh-TW" altLang="en-US"/>
        </a:p>
      </dgm:t>
    </dgm:pt>
    <dgm:pt modelId="{937B4744-9FB8-4CE8-9BFA-EFCF7EDE1D47}" type="sibTrans" cxnId="{1BB20BE1-ED02-4371-80C0-8CBB2D2DEAEB}">
      <dgm:prSet/>
      <dgm:spPr/>
      <dgm:t>
        <a:bodyPr/>
        <a:lstStyle/>
        <a:p>
          <a:endParaRPr lang="zh-TW" altLang="en-US"/>
        </a:p>
      </dgm:t>
    </dgm:pt>
    <dgm:pt modelId="{0E2E4932-A196-44C6-8A7F-2D2EB8DE8AB3}" type="pres">
      <dgm:prSet presAssocID="{F019BF25-956E-4E63-8AD7-C4D88B24BAD7}" presName="Name0" presStyleCnt="0">
        <dgm:presLayoutVars>
          <dgm:chMax val="7"/>
          <dgm:chPref val="7"/>
          <dgm:dir/>
        </dgm:presLayoutVars>
      </dgm:prSet>
      <dgm:spPr/>
      <dgm:t>
        <a:bodyPr/>
        <a:lstStyle/>
        <a:p>
          <a:endParaRPr lang="zh-TW" altLang="en-US"/>
        </a:p>
      </dgm:t>
    </dgm:pt>
    <dgm:pt modelId="{918406CB-FA95-4731-BB06-A5FD1762A2B3}" type="pres">
      <dgm:prSet presAssocID="{F019BF25-956E-4E63-8AD7-C4D88B24BAD7}" presName="Name1" presStyleCnt="0"/>
      <dgm:spPr/>
    </dgm:pt>
    <dgm:pt modelId="{77247059-CC34-498D-AA8D-C6A1C0D82655}" type="pres">
      <dgm:prSet presAssocID="{F019BF25-956E-4E63-8AD7-C4D88B24BAD7}" presName="cycle" presStyleCnt="0"/>
      <dgm:spPr/>
    </dgm:pt>
    <dgm:pt modelId="{6D0E9DDF-B0B6-4B1E-951E-1DEE128B6E7F}" type="pres">
      <dgm:prSet presAssocID="{F019BF25-956E-4E63-8AD7-C4D88B24BAD7}" presName="srcNode" presStyleLbl="node1" presStyleIdx="0" presStyleCnt="1"/>
      <dgm:spPr/>
    </dgm:pt>
    <dgm:pt modelId="{2EC8E27B-B860-43A7-8793-02743D88D492}" type="pres">
      <dgm:prSet presAssocID="{F019BF25-956E-4E63-8AD7-C4D88B24BAD7}" presName="conn" presStyleLbl="parChTrans1D2" presStyleIdx="0" presStyleCnt="1"/>
      <dgm:spPr/>
      <dgm:t>
        <a:bodyPr/>
        <a:lstStyle/>
        <a:p>
          <a:endParaRPr lang="zh-TW" altLang="en-US"/>
        </a:p>
      </dgm:t>
    </dgm:pt>
    <dgm:pt modelId="{F75DC092-2753-4D7E-AFAA-BB5648E23343}" type="pres">
      <dgm:prSet presAssocID="{F019BF25-956E-4E63-8AD7-C4D88B24BAD7}" presName="extraNode" presStyleLbl="node1" presStyleIdx="0" presStyleCnt="1"/>
      <dgm:spPr/>
    </dgm:pt>
    <dgm:pt modelId="{C8FB881A-9C86-4AA7-B66B-24060A6F8E00}" type="pres">
      <dgm:prSet presAssocID="{F019BF25-956E-4E63-8AD7-C4D88B24BAD7}" presName="dstNode" presStyleLbl="node1" presStyleIdx="0" presStyleCnt="1"/>
      <dgm:spPr/>
    </dgm:pt>
    <dgm:pt modelId="{BDA5AFE8-867E-421F-9502-93FC2E7FD65D}" type="pres">
      <dgm:prSet presAssocID="{765065FB-3FF3-4C5E-A305-2A9BEA11E983}" presName="text_1" presStyleLbl="node1" presStyleIdx="0" presStyleCnt="1" custScaleY="191203" custLinFactNeighborX="-719">
        <dgm:presLayoutVars>
          <dgm:bulletEnabled val="1"/>
        </dgm:presLayoutVars>
      </dgm:prSet>
      <dgm:spPr/>
      <dgm:t>
        <a:bodyPr/>
        <a:lstStyle/>
        <a:p>
          <a:endParaRPr lang="zh-TW" altLang="en-US"/>
        </a:p>
      </dgm:t>
    </dgm:pt>
    <dgm:pt modelId="{AE3C85E7-842D-4249-9F94-699830255CFD}" type="pres">
      <dgm:prSet presAssocID="{765065FB-3FF3-4C5E-A305-2A9BEA11E983}" presName="accent_1" presStyleCnt="0"/>
      <dgm:spPr/>
    </dgm:pt>
    <dgm:pt modelId="{7E77B1A1-15F0-4B2D-BE8B-F3B0A827B0AD}" type="pres">
      <dgm:prSet presAssocID="{765065FB-3FF3-4C5E-A305-2A9BEA11E983}" presName="accentRepeatNode" presStyleLbl="solidFgAcc1" presStyleIdx="0" presStyleCnt="1"/>
      <dgm:spPr/>
    </dgm:pt>
  </dgm:ptLst>
  <dgm:cxnLst>
    <dgm:cxn modelId="{15782550-A3D6-44A7-97E4-A6244AB23531}" type="presOf" srcId="{937B4744-9FB8-4CE8-9BFA-EFCF7EDE1D47}" destId="{2EC8E27B-B860-43A7-8793-02743D88D492}" srcOrd="0" destOrd="0" presId="urn:microsoft.com/office/officeart/2008/layout/VerticalCurvedList"/>
    <dgm:cxn modelId="{4FA7029B-E4B7-4BF8-A9DB-E3C9BEB8F65E}" type="presOf" srcId="{765065FB-3FF3-4C5E-A305-2A9BEA11E983}" destId="{BDA5AFE8-867E-421F-9502-93FC2E7FD65D}" srcOrd="0" destOrd="0" presId="urn:microsoft.com/office/officeart/2008/layout/VerticalCurvedList"/>
    <dgm:cxn modelId="{F7399963-39E1-47D3-9152-9608E411982F}" type="presOf" srcId="{F019BF25-956E-4E63-8AD7-C4D88B24BAD7}" destId="{0E2E4932-A196-44C6-8A7F-2D2EB8DE8AB3}" srcOrd="0" destOrd="0" presId="urn:microsoft.com/office/officeart/2008/layout/VerticalCurvedList"/>
    <dgm:cxn modelId="{1BB20BE1-ED02-4371-80C0-8CBB2D2DEAEB}" srcId="{F019BF25-956E-4E63-8AD7-C4D88B24BAD7}" destId="{765065FB-3FF3-4C5E-A305-2A9BEA11E983}" srcOrd="0" destOrd="0" parTransId="{11E59B5E-8EB8-45E8-B0DF-3A8AE4E109A5}" sibTransId="{937B4744-9FB8-4CE8-9BFA-EFCF7EDE1D47}"/>
    <dgm:cxn modelId="{5E7C0DBE-1986-4D31-891C-E19FAEB2FA29}" type="presParOf" srcId="{0E2E4932-A196-44C6-8A7F-2D2EB8DE8AB3}" destId="{918406CB-FA95-4731-BB06-A5FD1762A2B3}" srcOrd="0" destOrd="0" presId="urn:microsoft.com/office/officeart/2008/layout/VerticalCurvedList"/>
    <dgm:cxn modelId="{46C8FD70-D995-4A6B-BF72-8CBCE5B97A7D}" type="presParOf" srcId="{918406CB-FA95-4731-BB06-A5FD1762A2B3}" destId="{77247059-CC34-498D-AA8D-C6A1C0D82655}" srcOrd="0" destOrd="0" presId="urn:microsoft.com/office/officeart/2008/layout/VerticalCurvedList"/>
    <dgm:cxn modelId="{87784B4C-386B-41CE-A592-29016A7815D7}" type="presParOf" srcId="{77247059-CC34-498D-AA8D-C6A1C0D82655}" destId="{6D0E9DDF-B0B6-4B1E-951E-1DEE128B6E7F}" srcOrd="0" destOrd="0" presId="urn:microsoft.com/office/officeart/2008/layout/VerticalCurvedList"/>
    <dgm:cxn modelId="{3A6BA62E-2925-4CE2-9D7E-E914858160DE}" type="presParOf" srcId="{77247059-CC34-498D-AA8D-C6A1C0D82655}" destId="{2EC8E27B-B860-43A7-8793-02743D88D492}" srcOrd="1" destOrd="0" presId="urn:microsoft.com/office/officeart/2008/layout/VerticalCurvedList"/>
    <dgm:cxn modelId="{6B788881-5DE0-464C-AE39-298C6A484A97}" type="presParOf" srcId="{77247059-CC34-498D-AA8D-C6A1C0D82655}" destId="{F75DC092-2753-4D7E-AFAA-BB5648E23343}" srcOrd="2" destOrd="0" presId="urn:microsoft.com/office/officeart/2008/layout/VerticalCurvedList"/>
    <dgm:cxn modelId="{65E2875E-B70A-4CAC-9113-CF670F7F3082}" type="presParOf" srcId="{77247059-CC34-498D-AA8D-C6A1C0D82655}" destId="{C8FB881A-9C86-4AA7-B66B-24060A6F8E00}" srcOrd="3" destOrd="0" presId="urn:microsoft.com/office/officeart/2008/layout/VerticalCurvedList"/>
    <dgm:cxn modelId="{24D2063C-A439-4131-A577-E79D0533504B}" type="presParOf" srcId="{918406CB-FA95-4731-BB06-A5FD1762A2B3}" destId="{BDA5AFE8-867E-421F-9502-93FC2E7FD65D}" srcOrd="1" destOrd="0" presId="urn:microsoft.com/office/officeart/2008/layout/VerticalCurvedList"/>
    <dgm:cxn modelId="{6B919B9A-556B-4534-8D4A-7FAEE3664377}" type="presParOf" srcId="{918406CB-FA95-4731-BB06-A5FD1762A2B3}" destId="{AE3C85E7-842D-4249-9F94-699830255CFD}" srcOrd="2" destOrd="0" presId="urn:microsoft.com/office/officeart/2008/layout/VerticalCurvedList"/>
    <dgm:cxn modelId="{7463E748-411C-41EA-9546-0047DE2FABD3}" type="presParOf" srcId="{AE3C85E7-842D-4249-9F94-699830255CFD}" destId="{7E77B1A1-15F0-4B2D-BE8B-F3B0A827B0A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0B1229-6FA2-43CC-9315-38AA3D3791EE}" type="doc">
      <dgm:prSet loTypeId="urn:microsoft.com/office/officeart/2005/8/layout/target3" loCatId="relationship" qsTypeId="urn:microsoft.com/office/officeart/2005/8/quickstyle/simple4" qsCatId="simple" csTypeId="urn:microsoft.com/office/officeart/2005/8/colors/colorful5" csCatId="colorful" phldr="1"/>
      <dgm:spPr/>
      <dgm:t>
        <a:bodyPr/>
        <a:lstStyle/>
        <a:p>
          <a:endParaRPr lang="zh-TW" altLang="en-US"/>
        </a:p>
      </dgm:t>
    </dgm:pt>
    <dgm:pt modelId="{498A16E8-0C01-40FF-BB65-A158048A3C3F}">
      <dgm:prSet phldrT="[文字]" custT="1"/>
      <dgm:spPr/>
      <dgm:t>
        <a:bodyPr/>
        <a:lstStyle/>
        <a:p>
          <a:pPr algn="l"/>
          <a:r>
            <a:rPr lang="en-US" altLang="zh-TW" sz="3600" b="1" dirty="0">
              <a:latin typeface="微軟正黑體" pitchFamily="34" charset="-120"/>
              <a:ea typeface="微軟正黑體" pitchFamily="34" charset="-120"/>
            </a:rPr>
            <a:t>2-3</a:t>
          </a:r>
          <a:r>
            <a:rPr lang="zh-TW" altLang="en-US" sz="3600" b="1" dirty="0">
              <a:latin typeface="微軟正黑體" pitchFamily="34" charset="-120"/>
              <a:ea typeface="微軟正黑體" pitchFamily="34" charset="-120"/>
            </a:rPr>
            <a:t>種</a:t>
          </a:r>
        </a:p>
      </dgm:t>
    </dgm:pt>
    <dgm:pt modelId="{9DD8950C-2C44-483C-B65F-91C5C763EE5A}" type="parTrans" cxnId="{9E0602D6-0852-4146-88E2-F0AAF16DBB24}">
      <dgm:prSet/>
      <dgm:spPr/>
      <dgm:t>
        <a:bodyPr/>
        <a:lstStyle/>
        <a:p>
          <a:endParaRPr lang="zh-TW" altLang="en-US"/>
        </a:p>
      </dgm:t>
    </dgm:pt>
    <dgm:pt modelId="{4DC4B095-B9FA-4672-AFB2-D57D5C6809B3}" type="sibTrans" cxnId="{9E0602D6-0852-4146-88E2-F0AAF16DBB24}">
      <dgm:prSet/>
      <dgm:spPr/>
      <dgm:t>
        <a:bodyPr/>
        <a:lstStyle/>
        <a:p>
          <a:endParaRPr lang="zh-TW" altLang="en-US"/>
        </a:p>
      </dgm:t>
    </dgm:pt>
    <dgm:pt modelId="{25C67BC0-7F02-444D-8C53-BE3B952BA520}">
      <dgm:prSet phldrT="[文字]" custT="1"/>
      <dgm:spPr/>
      <dgm:t>
        <a:bodyPr/>
        <a:lstStyle/>
        <a:p>
          <a:r>
            <a:rPr lang="zh-TW" altLang="en-US" sz="2000" b="1" dirty="0">
              <a:latin typeface="微軟正黑體" pitchFamily="34" charset="-120"/>
              <a:ea typeface="微軟正黑體" pitchFamily="34" charset="-120"/>
            </a:rPr>
            <a:t>科系關聯性高：核對自己真實能力</a:t>
          </a:r>
        </a:p>
      </dgm:t>
    </dgm:pt>
    <dgm:pt modelId="{696F6868-AB09-4E8B-AC45-0CCE2342A9CE}" type="parTrans" cxnId="{33150507-734D-4F9B-9E82-C3D57C1F84DC}">
      <dgm:prSet/>
      <dgm:spPr/>
      <dgm:t>
        <a:bodyPr/>
        <a:lstStyle/>
        <a:p>
          <a:endParaRPr lang="zh-TW" altLang="en-US"/>
        </a:p>
      </dgm:t>
    </dgm:pt>
    <dgm:pt modelId="{005F0E2F-B651-46DF-966C-A92F654F5FCD}" type="sibTrans" cxnId="{33150507-734D-4F9B-9E82-C3D57C1F84DC}">
      <dgm:prSet/>
      <dgm:spPr/>
      <dgm:t>
        <a:bodyPr/>
        <a:lstStyle/>
        <a:p>
          <a:endParaRPr lang="zh-TW" altLang="en-US"/>
        </a:p>
      </dgm:t>
    </dgm:pt>
    <dgm:pt modelId="{3389AD03-FA60-44BF-A781-F580DF174A83}">
      <dgm:prSet phldrT="[文字]" custT="1"/>
      <dgm:spPr/>
      <dgm:t>
        <a:bodyPr/>
        <a:lstStyle/>
        <a:p>
          <a:r>
            <a:rPr lang="zh-TW" altLang="en-US" sz="2000" b="1" dirty="0">
              <a:latin typeface="微軟正黑體" pitchFamily="34" charset="-120"/>
              <a:ea typeface="微軟正黑體" pitchFamily="34" charset="-120"/>
            </a:rPr>
            <a:t>科系關聯性低：思考做決定的最重要考量</a:t>
          </a:r>
        </a:p>
      </dgm:t>
    </dgm:pt>
    <dgm:pt modelId="{693007A8-86C3-492F-8B80-7B35C565D16D}" type="parTrans" cxnId="{2937A682-BD45-404B-A937-9F30C065DBD8}">
      <dgm:prSet/>
      <dgm:spPr/>
      <dgm:t>
        <a:bodyPr/>
        <a:lstStyle/>
        <a:p>
          <a:endParaRPr lang="zh-TW" altLang="en-US"/>
        </a:p>
      </dgm:t>
    </dgm:pt>
    <dgm:pt modelId="{28C49025-747A-48E1-BC48-041DC3E8A9CD}" type="sibTrans" cxnId="{2937A682-BD45-404B-A937-9F30C065DBD8}">
      <dgm:prSet/>
      <dgm:spPr/>
      <dgm:t>
        <a:bodyPr/>
        <a:lstStyle/>
        <a:p>
          <a:endParaRPr lang="zh-TW" altLang="en-US"/>
        </a:p>
      </dgm:t>
    </dgm:pt>
    <dgm:pt modelId="{D99783D9-278B-4175-843F-E875AC895D18}">
      <dgm:prSet phldrT="[文字]" custT="1"/>
      <dgm:spPr/>
      <dgm:t>
        <a:bodyPr/>
        <a:lstStyle/>
        <a:p>
          <a:pPr algn="l"/>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種</a:t>
          </a:r>
        </a:p>
      </dgm:t>
    </dgm:pt>
    <dgm:pt modelId="{ADB6B65E-DB9E-46C0-B10A-D4B12A545324}" type="parTrans" cxnId="{25754B96-4491-4CB9-9DE9-EE9572F135CD}">
      <dgm:prSet/>
      <dgm:spPr/>
      <dgm:t>
        <a:bodyPr/>
        <a:lstStyle/>
        <a:p>
          <a:endParaRPr lang="zh-TW" altLang="en-US"/>
        </a:p>
      </dgm:t>
    </dgm:pt>
    <dgm:pt modelId="{13A5152A-D797-445E-846C-0461D7B7E55D}" type="sibTrans" cxnId="{25754B96-4491-4CB9-9DE9-EE9572F135CD}">
      <dgm:prSet/>
      <dgm:spPr/>
      <dgm:t>
        <a:bodyPr/>
        <a:lstStyle/>
        <a:p>
          <a:endParaRPr lang="zh-TW" altLang="en-US"/>
        </a:p>
      </dgm:t>
    </dgm:pt>
    <dgm:pt modelId="{0A5D3742-B02E-4797-9F3D-1E738702FCF4}">
      <dgm:prSet phldrT="[文字]" custT="1"/>
      <dgm:spPr/>
      <dgm:t>
        <a:bodyPr/>
        <a:lstStyle/>
        <a:p>
          <a:pPr>
            <a:lnSpc>
              <a:spcPct val="80000"/>
            </a:lnSpc>
          </a:pPr>
          <a:r>
            <a:rPr lang="zh-TW" altLang="en-US" sz="2000" b="1" dirty="0">
              <a:latin typeface="微軟正黑體" pitchFamily="34" charset="-120"/>
              <a:ea typeface="微軟正黑體" pitchFamily="34" charset="-120"/>
            </a:rPr>
            <a:t>想想做決定的原因（自己、環境、重要他人）</a:t>
          </a:r>
        </a:p>
      </dgm:t>
    </dgm:pt>
    <dgm:pt modelId="{632C879A-A2B3-4DF7-A4D6-D776149E7AFD}" type="parTrans" cxnId="{22AC5015-5AD4-4FA7-BA7D-0CBAF70790C5}">
      <dgm:prSet/>
      <dgm:spPr/>
      <dgm:t>
        <a:bodyPr/>
        <a:lstStyle/>
        <a:p>
          <a:endParaRPr lang="zh-TW" altLang="en-US"/>
        </a:p>
      </dgm:t>
    </dgm:pt>
    <dgm:pt modelId="{AF90D38E-55C6-4025-94A2-0191091BC4DD}" type="sibTrans" cxnId="{22AC5015-5AD4-4FA7-BA7D-0CBAF70790C5}">
      <dgm:prSet/>
      <dgm:spPr/>
      <dgm:t>
        <a:bodyPr/>
        <a:lstStyle/>
        <a:p>
          <a:endParaRPr lang="zh-TW" altLang="en-US"/>
        </a:p>
      </dgm:t>
    </dgm:pt>
    <dgm:pt modelId="{73F34416-EFBD-4B96-B93E-4A21379B7821}">
      <dgm:prSet phldrT="[文字]" custT="1"/>
      <dgm:spPr/>
      <dgm:t>
        <a:bodyPr/>
        <a:lstStyle/>
        <a:p>
          <a:pPr>
            <a:lnSpc>
              <a:spcPct val="80000"/>
            </a:lnSpc>
          </a:pPr>
          <a:r>
            <a:rPr lang="zh-TW" altLang="en-US" sz="2000" b="1" dirty="0">
              <a:latin typeface="微軟正黑體" pitchFamily="34" charset="-120"/>
              <a:ea typeface="微軟正黑體" pitchFamily="34" charset="-120"/>
            </a:rPr>
            <a:t>增加更多備案</a:t>
          </a:r>
        </a:p>
      </dgm:t>
    </dgm:pt>
    <dgm:pt modelId="{1B53F796-7D16-444F-BB29-8154C10CD17B}" type="parTrans" cxnId="{2514F69A-56E3-4147-B7E1-C71F71A59F26}">
      <dgm:prSet/>
      <dgm:spPr/>
      <dgm:t>
        <a:bodyPr/>
        <a:lstStyle/>
        <a:p>
          <a:endParaRPr lang="zh-TW" altLang="en-US"/>
        </a:p>
      </dgm:t>
    </dgm:pt>
    <dgm:pt modelId="{CD1E8CD1-0AC1-43B1-9924-B24AA2FEA973}" type="sibTrans" cxnId="{2514F69A-56E3-4147-B7E1-C71F71A59F26}">
      <dgm:prSet/>
      <dgm:spPr/>
      <dgm:t>
        <a:bodyPr/>
        <a:lstStyle/>
        <a:p>
          <a:endParaRPr lang="zh-TW" altLang="en-US"/>
        </a:p>
      </dgm:t>
    </dgm:pt>
    <dgm:pt modelId="{E71D9227-959D-4D00-A0F9-E287CD9C907D}">
      <dgm:prSet phldrT="[文字]" custT="1"/>
      <dgm:spPr/>
      <dgm:t>
        <a:bodyPr/>
        <a:lstStyle/>
        <a:p>
          <a:pPr algn="l"/>
          <a:r>
            <a:rPr lang="en-US" altLang="zh-TW" sz="3600" b="1" dirty="0">
              <a:latin typeface="微軟正黑體" pitchFamily="34" charset="-120"/>
              <a:ea typeface="微軟正黑體" pitchFamily="34" charset="-120"/>
            </a:rPr>
            <a:t>4</a:t>
          </a:r>
          <a:r>
            <a:rPr lang="zh-TW" altLang="en-US" sz="3600" b="1" dirty="0">
              <a:latin typeface="微軟正黑體" pitchFamily="34" charset="-120"/>
              <a:ea typeface="微軟正黑體" pitchFamily="34" charset="-120"/>
            </a:rPr>
            <a:t>種以上</a:t>
          </a:r>
        </a:p>
      </dgm:t>
    </dgm:pt>
    <dgm:pt modelId="{EE6A1D19-75BB-43C5-BA0E-1ACDE1E3FA79}" type="parTrans" cxnId="{A91E0D7F-4AD4-45CF-8D68-23D3B0E0245A}">
      <dgm:prSet/>
      <dgm:spPr/>
      <dgm:t>
        <a:bodyPr/>
        <a:lstStyle/>
        <a:p>
          <a:endParaRPr lang="zh-TW" altLang="en-US"/>
        </a:p>
      </dgm:t>
    </dgm:pt>
    <dgm:pt modelId="{788804B8-A1D9-4F66-BF40-56CA8CB3C5A0}" type="sibTrans" cxnId="{A91E0D7F-4AD4-45CF-8D68-23D3B0E0245A}">
      <dgm:prSet/>
      <dgm:spPr/>
      <dgm:t>
        <a:bodyPr/>
        <a:lstStyle/>
        <a:p>
          <a:endParaRPr lang="zh-TW" altLang="en-US"/>
        </a:p>
      </dgm:t>
    </dgm:pt>
    <dgm:pt modelId="{C5C531A2-94A0-412B-8CDA-92B8A5BE54C1}">
      <dgm:prSet phldrT="[文字]" custT="1"/>
      <dgm:spPr/>
      <dgm:t>
        <a:bodyPr/>
        <a:lstStyle/>
        <a:p>
          <a:r>
            <a:rPr lang="zh-TW" altLang="en-US" sz="2000" b="1" dirty="0">
              <a:latin typeface="微軟正黑體" pitchFamily="34" charset="-120"/>
              <a:ea typeface="微軟正黑體" pitchFamily="34" charset="-120"/>
            </a:rPr>
            <a:t>科系關聯性高：順序是否要調整？</a:t>
          </a:r>
        </a:p>
      </dgm:t>
    </dgm:pt>
    <dgm:pt modelId="{BD94C589-AAC6-4C58-BB06-4D0FAFF64CDB}" type="parTrans" cxnId="{77D79682-D258-445D-AA46-9EF0C23F7B9C}">
      <dgm:prSet/>
      <dgm:spPr/>
      <dgm:t>
        <a:bodyPr/>
        <a:lstStyle/>
        <a:p>
          <a:endParaRPr lang="zh-TW" altLang="en-US"/>
        </a:p>
      </dgm:t>
    </dgm:pt>
    <dgm:pt modelId="{421CA5EA-BCD4-4554-8304-76728AF6A6ED}" type="sibTrans" cxnId="{77D79682-D258-445D-AA46-9EF0C23F7B9C}">
      <dgm:prSet/>
      <dgm:spPr/>
      <dgm:t>
        <a:bodyPr/>
        <a:lstStyle/>
        <a:p>
          <a:endParaRPr lang="zh-TW" altLang="en-US"/>
        </a:p>
      </dgm:t>
    </dgm:pt>
    <dgm:pt modelId="{2E9E8F14-DEEC-4AA0-85AA-884CCDC6C5A1}">
      <dgm:prSet phldrT="[文字]" custT="1"/>
      <dgm:spPr/>
      <dgm:t>
        <a:bodyPr/>
        <a:lstStyle/>
        <a:p>
          <a:r>
            <a:rPr lang="zh-TW" altLang="en-US" sz="2000" b="1" dirty="0">
              <a:latin typeface="微軟正黑體" pitchFamily="34" charset="-120"/>
              <a:ea typeface="微軟正黑體" pitchFamily="34" charset="-120"/>
            </a:rPr>
            <a:t>科系關聯性低：持續做生涯探索</a:t>
          </a:r>
          <a:r>
            <a:rPr lang="zh-TW" altLang="en-US" sz="1800" b="1" dirty="0">
              <a:latin typeface="微軟正黑體" pitchFamily="34" charset="-120"/>
              <a:ea typeface="微軟正黑體" pitchFamily="34" charset="-120"/>
            </a:rPr>
            <a:t>。</a:t>
          </a:r>
        </a:p>
      </dgm:t>
    </dgm:pt>
    <dgm:pt modelId="{12BAD3F7-2FE7-4688-849D-69E50933DDBC}" type="parTrans" cxnId="{CAD5564B-CFCD-44EA-8B14-9E61BA75D814}">
      <dgm:prSet/>
      <dgm:spPr/>
      <dgm:t>
        <a:bodyPr/>
        <a:lstStyle/>
        <a:p>
          <a:endParaRPr lang="zh-TW" altLang="en-US"/>
        </a:p>
      </dgm:t>
    </dgm:pt>
    <dgm:pt modelId="{2DD23771-51C9-43EC-8DF5-84E1690F7631}" type="sibTrans" cxnId="{CAD5564B-CFCD-44EA-8B14-9E61BA75D814}">
      <dgm:prSet/>
      <dgm:spPr/>
      <dgm:t>
        <a:bodyPr/>
        <a:lstStyle/>
        <a:p>
          <a:endParaRPr lang="zh-TW" altLang="en-US"/>
        </a:p>
      </dgm:t>
    </dgm:pt>
    <dgm:pt modelId="{520DBC79-C297-43E6-8675-A9D09FE3EB85}">
      <dgm:prSet phldrT="[文字]" custT="1"/>
      <dgm:spPr/>
      <dgm:t>
        <a:bodyPr/>
        <a:lstStyle/>
        <a:p>
          <a:pPr>
            <a:lnSpc>
              <a:spcPct val="80000"/>
            </a:lnSpc>
          </a:pPr>
          <a:r>
            <a:rPr lang="zh-TW" altLang="en-US" sz="2000" b="1" dirty="0">
              <a:latin typeface="微軟正黑體" pitchFamily="34" charset="-120"/>
              <a:ea typeface="微軟正黑體" pitchFamily="34" charset="-120"/>
            </a:rPr>
            <a:t>真實衡量自己的能力</a:t>
          </a:r>
        </a:p>
      </dgm:t>
    </dgm:pt>
    <dgm:pt modelId="{F295296C-756E-4DFF-8E80-65B94BD2E7FC}" type="parTrans" cxnId="{BA7DA955-11C8-4E50-AF2D-4ED3408ACBE1}">
      <dgm:prSet/>
      <dgm:spPr/>
      <dgm:t>
        <a:bodyPr/>
        <a:lstStyle/>
        <a:p>
          <a:endParaRPr lang="zh-TW" altLang="en-US"/>
        </a:p>
      </dgm:t>
    </dgm:pt>
    <dgm:pt modelId="{C8D6315B-DC7F-454C-A834-4F575B1C6467}" type="sibTrans" cxnId="{BA7DA955-11C8-4E50-AF2D-4ED3408ACBE1}">
      <dgm:prSet/>
      <dgm:spPr/>
      <dgm:t>
        <a:bodyPr/>
        <a:lstStyle/>
        <a:p>
          <a:endParaRPr lang="zh-TW" altLang="en-US"/>
        </a:p>
      </dgm:t>
    </dgm:pt>
    <dgm:pt modelId="{D84785A1-9B1D-49DA-A843-7C347FA5C184}" type="pres">
      <dgm:prSet presAssocID="{E80B1229-6FA2-43CC-9315-38AA3D3791EE}" presName="Name0" presStyleCnt="0">
        <dgm:presLayoutVars>
          <dgm:chMax val="7"/>
          <dgm:dir/>
          <dgm:animLvl val="lvl"/>
          <dgm:resizeHandles val="exact"/>
        </dgm:presLayoutVars>
      </dgm:prSet>
      <dgm:spPr/>
      <dgm:t>
        <a:bodyPr/>
        <a:lstStyle/>
        <a:p>
          <a:endParaRPr lang="zh-TW" altLang="en-US"/>
        </a:p>
      </dgm:t>
    </dgm:pt>
    <dgm:pt modelId="{0B1D489D-3D09-4FB3-A956-B02D2FC579B9}" type="pres">
      <dgm:prSet presAssocID="{498A16E8-0C01-40FF-BB65-A158048A3C3F}" presName="circle1" presStyleLbl="node1" presStyleIdx="0" presStyleCnt="3"/>
      <dgm:spPr/>
    </dgm:pt>
    <dgm:pt modelId="{46072364-A4EE-4F78-AB1C-2C1F3E5BB642}" type="pres">
      <dgm:prSet presAssocID="{498A16E8-0C01-40FF-BB65-A158048A3C3F}" presName="space" presStyleCnt="0"/>
      <dgm:spPr/>
    </dgm:pt>
    <dgm:pt modelId="{388C77AE-32E0-4F42-8AD7-28BF476DE90A}" type="pres">
      <dgm:prSet presAssocID="{498A16E8-0C01-40FF-BB65-A158048A3C3F}" presName="rect1" presStyleLbl="alignAcc1" presStyleIdx="0" presStyleCnt="3" custLinFactNeighborX="-65"/>
      <dgm:spPr/>
      <dgm:t>
        <a:bodyPr/>
        <a:lstStyle/>
        <a:p>
          <a:endParaRPr lang="zh-TW" altLang="en-US"/>
        </a:p>
      </dgm:t>
    </dgm:pt>
    <dgm:pt modelId="{C47BCEAD-00E4-487D-A9DE-C163010BE2BE}" type="pres">
      <dgm:prSet presAssocID="{D99783D9-278B-4175-843F-E875AC895D18}" presName="vertSpace2" presStyleLbl="node1" presStyleIdx="0" presStyleCnt="3"/>
      <dgm:spPr/>
    </dgm:pt>
    <dgm:pt modelId="{7C64C809-FFFC-41AB-BBA3-C8177CD0C1E7}" type="pres">
      <dgm:prSet presAssocID="{D99783D9-278B-4175-843F-E875AC895D18}" presName="circle2" presStyleLbl="node1" presStyleIdx="1" presStyleCnt="3"/>
      <dgm:spPr/>
    </dgm:pt>
    <dgm:pt modelId="{73B9FA82-412B-4525-8D72-421CAFB60876}" type="pres">
      <dgm:prSet presAssocID="{D99783D9-278B-4175-843F-E875AC895D18}" presName="rect2" presStyleLbl="alignAcc1" presStyleIdx="1" presStyleCnt="3" custScaleY="101552"/>
      <dgm:spPr/>
      <dgm:t>
        <a:bodyPr/>
        <a:lstStyle/>
        <a:p>
          <a:endParaRPr lang="zh-TW" altLang="en-US"/>
        </a:p>
      </dgm:t>
    </dgm:pt>
    <dgm:pt modelId="{F7643BDB-8583-411E-B448-592BFD2404CC}" type="pres">
      <dgm:prSet presAssocID="{E71D9227-959D-4D00-A0F9-E287CD9C907D}" presName="vertSpace3" presStyleLbl="node1" presStyleIdx="1" presStyleCnt="3"/>
      <dgm:spPr/>
    </dgm:pt>
    <dgm:pt modelId="{C2AC3B99-1830-479A-BD6A-31C50EC29EA9}" type="pres">
      <dgm:prSet presAssocID="{E71D9227-959D-4D00-A0F9-E287CD9C907D}" presName="circle3" presStyleLbl="node1" presStyleIdx="2" presStyleCnt="3"/>
      <dgm:spPr/>
    </dgm:pt>
    <dgm:pt modelId="{DE0695C9-DF37-4DAE-B3CE-0C7300D90495}" type="pres">
      <dgm:prSet presAssocID="{E71D9227-959D-4D00-A0F9-E287CD9C907D}" presName="rect3" presStyleLbl="alignAcc1" presStyleIdx="2" presStyleCnt="3"/>
      <dgm:spPr/>
      <dgm:t>
        <a:bodyPr/>
        <a:lstStyle/>
        <a:p>
          <a:endParaRPr lang="zh-TW" altLang="en-US"/>
        </a:p>
      </dgm:t>
    </dgm:pt>
    <dgm:pt modelId="{C4BCC207-65A7-4DAE-9D9D-70A52FDF49A1}" type="pres">
      <dgm:prSet presAssocID="{498A16E8-0C01-40FF-BB65-A158048A3C3F}" presName="rect1ParTx" presStyleLbl="alignAcc1" presStyleIdx="2" presStyleCnt="3">
        <dgm:presLayoutVars>
          <dgm:chMax val="1"/>
          <dgm:bulletEnabled val="1"/>
        </dgm:presLayoutVars>
      </dgm:prSet>
      <dgm:spPr/>
      <dgm:t>
        <a:bodyPr/>
        <a:lstStyle/>
        <a:p>
          <a:endParaRPr lang="zh-TW" altLang="en-US"/>
        </a:p>
      </dgm:t>
    </dgm:pt>
    <dgm:pt modelId="{E6D78DD4-9533-4950-B5DD-AC0A89C7B575}" type="pres">
      <dgm:prSet presAssocID="{498A16E8-0C01-40FF-BB65-A158048A3C3F}" presName="rect1ChTx" presStyleLbl="alignAcc1" presStyleIdx="2" presStyleCnt="3" custScaleX="163124" custLinFactNeighborX="-31097">
        <dgm:presLayoutVars>
          <dgm:bulletEnabled val="1"/>
        </dgm:presLayoutVars>
      </dgm:prSet>
      <dgm:spPr/>
      <dgm:t>
        <a:bodyPr/>
        <a:lstStyle/>
        <a:p>
          <a:endParaRPr lang="zh-TW" altLang="en-US"/>
        </a:p>
      </dgm:t>
    </dgm:pt>
    <dgm:pt modelId="{5E23657A-3B92-4E2A-8A78-EBEB69C26FAA}" type="pres">
      <dgm:prSet presAssocID="{D99783D9-278B-4175-843F-E875AC895D18}" presName="rect2ParTx" presStyleLbl="alignAcc1" presStyleIdx="2" presStyleCnt="3">
        <dgm:presLayoutVars>
          <dgm:chMax val="1"/>
          <dgm:bulletEnabled val="1"/>
        </dgm:presLayoutVars>
      </dgm:prSet>
      <dgm:spPr/>
      <dgm:t>
        <a:bodyPr/>
        <a:lstStyle/>
        <a:p>
          <a:endParaRPr lang="zh-TW" altLang="en-US"/>
        </a:p>
      </dgm:t>
    </dgm:pt>
    <dgm:pt modelId="{8218834E-D3C4-461B-B9EB-C4062E6907B2}" type="pres">
      <dgm:prSet presAssocID="{D99783D9-278B-4175-843F-E875AC895D18}" presName="rect2ChTx" presStyleLbl="alignAcc1" presStyleIdx="2" presStyleCnt="3" custScaleX="180119" custLinFactNeighborX="-32940" custLinFactNeighborY="6005">
        <dgm:presLayoutVars>
          <dgm:bulletEnabled val="1"/>
        </dgm:presLayoutVars>
      </dgm:prSet>
      <dgm:spPr/>
      <dgm:t>
        <a:bodyPr/>
        <a:lstStyle/>
        <a:p>
          <a:endParaRPr lang="zh-TW" altLang="en-US"/>
        </a:p>
      </dgm:t>
    </dgm:pt>
    <dgm:pt modelId="{7C6B03B6-1C1D-4F62-A7C3-2A36DD8131E9}" type="pres">
      <dgm:prSet presAssocID="{E71D9227-959D-4D00-A0F9-E287CD9C907D}" presName="rect3ParTx" presStyleLbl="alignAcc1" presStyleIdx="2" presStyleCnt="3">
        <dgm:presLayoutVars>
          <dgm:chMax val="1"/>
          <dgm:bulletEnabled val="1"/>
        </dgm:presLayoutVars>
      </dgm:prSet>
      <dgm:spPr/>
      <dgm:t>
        <a:bodyPr/>
        <a:lstStyle/>
        <a:p>
          <a:endParaRPr lang="zh-TW" altLang="en-US"/>
        </a:p>
      </dgm:t>
    </dgm:pt>
    <dgm:pt modelId="{73B4A802-AB9F-464E-A51C-C245D405930D}" type="pres">
      <dgm:prSet presAssocID="{E71D9227-959D-4D00-A0F9-E287CD9C907D}" presName="rect3ChTx" presStyleLbl="alignAcc1" presStyleIdx="2" presStyleCnt="3" custScaleX="156885" custLinFactNeighborX="-21124" custLinFactNeighborY="3288">
        <dgm:presLayoutVars>
          <dgm:bulletEnabled val="1"/>
        </dgm:presLayoutVars>
      </dgm:prSet>
      <dgm:spPr/>
      <dgm:t>
        <a:bodyPr/>
        <a:lstStyle/>
        <a:p>
          <a:endParaRPr lang="zh-TW" altLang="en-US"/>
        </a:p>
      </dgm:t>
    </dgm:pt>
  </dgm:ptLst>
  <dgm:cxnLst>
    <dgm:cxn modelId="{22AC5015-5AD4-4FA7-BA7D-0CBAF70790C5}" srcId="{D99783D9-278B-4175-843F-E875AC895D18}" destId="{0A5D3742-B02E-4797-9F3D-1E738702FCF4}" srcOrd="0" destOrd="0" parTransId="{632C879A-A2B3-4DF7-A4D6-D776149E7AFD}" sibTransId="{AF90D38E-55C6-4025-94A2-0191091BC4DD}"/>
    <dgm:cxn modelId="{A79B4BA3-CC4D-4883-842F-350F58EE762F}" type="presOf" srcId="{520DBC79-C297-43E6-8675-A9D09FE3EB85}" destId="{8218834E-D3C4-461B-B9EB-C4062E6907B2}" srcOrd="0" destOrd="2" presId="urn:microsoft.com/office/officeart/2005/8/layout/target3"/>
    <dgm:cxn modelId="{5FA33879-4B9A-43CA-821F-58DF96104E7C}" type="presOf" srcId="{3389AD03-FA60-44BF-A781-F580DF174A83}" destId="{E6D78DD4-9533-4950-B5DD-AC0A89C7B575}" srcOrd="0" destOrd="1" presId="urn:microsoft.com/office/officeart/2005/8/layout/target3"/>
    <dgm:cxn modelId="{52986D4A-F9D7-4E33-AEEB-32EB29045F66}" type="presOf" srcId="{E80B1229-6FA2-43CC-9315-38AA3D3791EE}" destId="{D84785A1-9B1D-49DA-A843-7C347FA5C184}" srcOrd="0" destOrd="0" presId="urn:microsoft.com/office/officeart/2005/8/layout/target3"/>
    <dgm:cxn modelId="{6A157BA6-B1B9-4455-91F5-F21E5E83C1A1}" type="presOf" srcId="{498A16E8-0C01-40FF-BB65-A158048A3C3F}" destId="{388C77AE-32E0-4F42-8AD7-28BF476DE90A}" srcOrd="0" destOrd="0" presId="urn:microsoft.com/office/officeart/2005/8/layout/target3"/>
    <dgm:cxn modelId="{2937A682-BD45-404B-A937-9F30C065DBD8}" srcId="{498A16E8-0C01-40FF-BB65-A158048A3C3F}" destId="{3389AD03-FA60-44BF-A781-F580DF174A83}" srcOrd="1" destOrd="0" parTransId="{693007A8-86C3-492F-8B80-7B35C565D16D}" sibTransId="{28C49025-747A-48E1-BC48-041DC3E8A9CD}"/>
    <dgm:cxn modelId="{29E82DB6-390A-47AA-8BE3-4A459A571C3E}" type="presOf" srcId="{0A5D3742-B02E-4797-9F3D-1E738702FCF4}" destId="{8218834E-D3C4-461B-B9EB-C4062E6907B2}" srcOrd="0" destOrd="0" presId="urn:microsoft.com/office/officeart/2005/8/layout/target3"/>
    <dgm:cxn modelId="{554559E0-BDAA-46CC-97B8-1682199F5DF9}" type="presOf" srcId="{2E9E8F14-DEEC-4AA0-85AA-884CCDC6C5A1}" destId="{73B4A802-AB9F-464E-A51C-C245D405930D}" srcOrd="0" destOrd="1" presId="urn:microsoft.com/office/officeart/2005/8/layout/target3"/>
    <dgm:cxn modelId="{A91E0D7F-4AD4-45CF-8D68-23D3B0E0245A}" srcId="{E80B1229-6FA2-43CC-9315-38AA3D3791EE}" destId="{E71D9227-959D-4D00-A0F9-E287CD9C907D}" srcOrd="2" destOrd="0" parTransId="{EE6A1D19-75BB-43C5-BA0E-1ACDE1E3FA79}" sibTransId="{788804B8-A1D9-4F66-BF40-56CA8CB3C5A0}"/>
    <dgm:cxn modelId="{E1117C80-924E-48E1-84ED-8FB352479962}" type="presOf" srcId="{25C67BC0-7F02-444D-8C53-BE3B952BA520}" destId="{E6D78DD4-9533-4950-B5DD-AC0A89C7B575}" srcOrd="0" destOrd="0" presId="urn:microsoft.com/office/officeart/2005/8/layout/target3"/>
    <dgm:cxn modelId="{BA7DA955-11C8-4E50-AF2D-4ED3408ACBE1}" srcId="{D99783D9-278B-4175-843F-E875AC895D18}" destId="{520DBC79-C297-43E6-8675-A9D09FE3EB85}" srcOrd="2" destOrd="0" parTransId="{F295296C-756E-4DFF-8E80-65B94BD2E7FC}" sibTransId="{C8D6315B-DC7F-454C-A834-4F575B1C6467}"/>
    <dgm:cxn modelId="{4A6A1851-3B6C-45C1-BDDB-9B5FBA8D2353}" type="presOf" srcId="{D99783D9-278B-4175-843F-E875AC895D18}" destId="{73B9FA82-412B-4525-8D72-421CAFB60876}" srcOrd="0" destOrd="0" presId="urn:microsoft.com/office/officeart/2005/8/layout/target3"/>
    <dgm:cxn modelId="{E4DF5DC3-B7DF-4183-8E99-0DF2F9C4F594}" type="presOf" srcId="{E71D9227-959D-4D00-A0F9-E287CD9C907D}" destId="{7C6B03B6-1C1D-4F62-A7C3-2A36DD8131E9}" srcOrd="1" destOrd="0" presId="urn:microsoft.com/office/officeart/2005/8/layout/target3"/>
    <dgm:cxn modelId="{9E0602D6-0852-4146-88E2-F0AAF16DBB24}" srcId="{E80B1229-6FA2-43CC-9315-38AA3D3791EE}" destId="{498A16E8-0C01-40FF-BB65-A158048A3C3F}" srcOrd="0" destOrd="0" parTransId="{9DD8950C-2C44-483C-B65F-91C5C763EE5A}" sibTransId="{4DC4B095-B9FA-4672-AFB2-D57D5C6809B3}"/>
    <dgm:cxn modelId="{FBBCA172-9BAB-4011-B0E3-E35C9A1E359D}" type="presOf" srcId="{498A16E8-0C01-40FF-BB65-A158048A3C3F}" destId="{C4BCC207-65A7-4DAE-9D9D-70A52FDF49A1}" srcOrd="1" destOrd="0" presId="urn:microsoft.com/office/officeart/2005/8/layout/target3"/>
    <dgm:cxn modelId="{3A4B83A4-C16D-4DCE-BC0F-22E31B7D2E99}" type="presOf" srcId="{D99783D9-278B-4175-843F-E875AC895D18}" destId="{5E23657A-3B92-4E2A-8A78-EBEB69C26FAA}" srcOrd="1" destOrd="0" presId="urn:microsoft.com/office/officeart/2005/8/layout/target3"/>
    <dgm:cxn modelId="{77D79682-D258-445D-AA46-9EF0C23F7B9C}" srcId="{E71D9227-959D-4D00-A0F9-E287CD9C907D}" destId="{C5C531A2-94A0-412B-8CDA-92B8A5BE54C1}" srcOrd="0" destOrd="0" parTransId="{BD94C589-AAC6-4C58-BB06-4D0FAFF64CDB}" sibTransId="{421CA5EA-BCD4-4554-8304-76728AF6A6ED}"/>
    <dgm:cxn modelId="{D184B08D-9912-4334-A568-11F0AFED4555}" type="presOf" srcId="{E71D9227-959D-4D00-A0F9-E287CD9C907D}" destId="{DE0695C9-DF37-4DAE-B3CE-0C7300D90495}" srcOrd="0" destOrd="0" presId="urn:microsoft.com/office/officeart/2005/8/layout/target3"/>
    <dgm:cxn modelId="{2514F69A-56E3-4147-B7E1-C71F71A59F26}" srcId="{D99783D9-278B-4175-843F-E875AC895D18}" destId="{73F34416-EFBD-4B96-B93E-4A21379B7821}" srcOrd="1" destOrd="0" parTransId="{1B53F796-7D16-444F-BB29-8154C10CD17B}" sibTransId="{CD1E8CD1-0AC1-43B1-9924-B24AA2FEA973}"/>
    <dgm:cxn modelId="{472DC3C5-F2EF-458C-A54A-68F9FEBC2297}" type="presOf" srcId="{73F34416-EFBD-4B96-B93E-4A21379B7821}" destId="{8218834E-D3C4-461B-B9EB-C4062E6907B2}" srcOrd="0" destOrd="1" presId="urn:microsoft.com/office/officeart/2005/8/layout/target3"/>
    <dgm:cxn modelId="{24F6D188-F074-42F0-BF01-FE16FAA2A425}" type="presOf" srcId="{C5C531A2-94A0-412B-8CDA-92B8A5BE54C1}" destId="{73B4A802-AB9F-464E-A51C-C245D405930D}" srcOrd="0" destOrd="0" presId="urn:microsoft.com/office/officeart/2005/8/layout/target3"/>
    <dgm:cxn modelId="{33150507-734D-4F9B-9E82-C3D57C1F84DC}" srcId="{498A16E8-0C01-40FF-BB65-A158048A3C3F}" destId="{25C67BC0-7F02-444D-8C53-BE3B952BA520}" srcOrd="0" destOrd="0" parTransId="{696F6868-AB09-4E8B-AC45-0CCE2342A9CE}" sibTransId="{005F0E2F-B651-46DF-966C-A92F654F5FCD}"/>
    <dgm:cxn modelId="{CAD5564B-CFCD-44EA-8B14-9E61BA75D814}" srcId="{E71D9227-959D-4D00-A0F9-E287CD9C907D}" destId="{2E9E8F14-DEEC-4AA0-85AA-884CCDC6C5A1}" srcOrd="1" destOrd="0" parTransId="{12BAD3F7-2FE7-4688-849D-69E50933DDBC}" sibTransId="{2DD23771-51C9-43EC-8DF5-84E1690F7631}"/>
    <dgm:cxn modelId="{25754B96-4491-4CB9-9DE9-EE9572F135CD}" srcId="{E80B1229-6FA2-43CC-9315-38AA3D3791EE}" destId="{D99783D9-278B-4175-843F-E875AC895D18}" srcOrd="1" destOrd="0" parTransId="{ADB6B65E-DB9E-46C0-B10A-D4B12A545324}" sibTransId="{13A5152A-D797-445E-846C-0461D7B7E55D}"/>
    <dgm:cxn modelId="{5E6F2AD1-8C1C-4B93-A0D6-CD59C56E6161}" type="presParOf" srcId="{D84785A1-9B1D-49DA-A843-7C347FA5C184}" destId="{0B1D489D-3D09-4FB3-A956-B02D2FC579B9}" srcOrd="0" destOrd="0" presId="urn:microsoft.com/office/officeart/2005/8/layout/target3"/>
    <dgm:cxn modelId="{BADF7877-3960-415A-9387-73F0976375F9}" type="presParOf" srcId="{D84785A1-9B1D-49DA-A843-7C347FA5C184}" destId="{46072364-A4EE-4F78-AB1C-2C1F3E5BB642}" srcOrd="1" destOrd="0" presId="urn:microsoft.com/office/officeart/2005/8/layout/target3"/>
    <dgm:cxn modelId="{67F1DB8C-E65F-48E9-A97E-1E4549BB0CA3}" type="presParOf" srcId="{D84785A1-9B1D-49DA-A843-7C347FA5C184}" destId="{388C77AE-32E0-4F42-8AD7-28BF476DE90A}" srcOrd="2" destOrd="0" presId="urn:microsoft.com/office/officeart/2005/8/layout/target3"/>
    <dgm:cxn modelId="{7C95DE1C-BB80-4CC1-8ACA-6C293AA3F612}" type="presParOf" srcId="{D84785A1-9B1D-49DA-A843-7C347FA5C184}" destId="{C47BCEAD-00E4-487D-A9DE-C163010BE2BE}" srcOrd="3" destOrd="0" presId="urn:microsoft.com/office/officeart/2005/8/layout/target3"/>
    <dgm:cxn modelId="{2EE237B5-FA07-48E5-BA1F-7C4B06821AC0}" type="presParOf" srcId="{D84785A1-9B1D-49DA-A843-7C347FA5C184}" destId="{7C64C809-FFFC-41AB-BBA3-C8177CD0C1E7}" srcOrd="4" destOrd="0" presId="urn:microsoft.com/office/officeart/2005/8/layout/target3"/>
    <dgm:cxn modelId="{D708FCE8-9466-4517-8A43-94063499078E}" type="presParOf" srcId="{D84785A1-9B1D-49DA-A843-7C347FA5C184}" destId="{73B9FA82-412B-4525-8D72-421CAFB60876}" srcOrd="5" destOrd="0" presId="urn:microsoft.com/office/officeart/2005/8/layout/target3"/>
    <dgm:cxn modelId="{031B4B9A-0C2D-4E8C-B84A-CC872A175F41}" type="presParOf" srcId="{D84785A1-9B1D-49DA-A843-7C347FA5C184}" destId="{F7643BDB-8583-411E-B448-592BFD2404CC}" srcOrd="6" destOrd="0" presId="urn:microsoft.com/office/officeart/2005/8/layout/target3"/>
    <dgm:cxn modelId="{D66BE706-3ACC-43E1-BC12-46B6DAF8A7EF}" type="presParOf" srcId="{D84785A1-9B1D-49DA-A843-7C347FA5C184}" destId="{C2AC3B99-1830-479A-BD6A-31C50EC29EA9}" srcOrd="7" destOrd="0" presId="urn:microsoft.com/office/officeart/2005/8/layout/target3"/>
    <dgm:cxn modelId="{861F517D-1AD5-40E9-99C8-F21176AEF6A3}" type="presParOf" srcId="{D84785A1-9B1D-49DA-A843-7C347FA5C184}" destId="{DE0695C9-DF37-4DAE-B3CE-0C7300D90495}" srcOrd="8" destOrd="0" presId="urn:microsoft.com/office/officeart/2005/8/layout/target3"/>
    <dgm:cxn modelId="{891B15E0-BD3A-4241-8286-CD827135D03C}" type="presParOf" srcId="{D84785A1-9B1D-49DA-A843-7C347FA5C184}" destId="{C4BCC207-65A7-4DAE-9D9D-70A52FDF49A1}" srcOrd="9" destOrd="0" presId="urn:microsoft.com/office/officeart/2005/8/layout/target3"/>
    <dgm:cxn modelId="{D7DEAD89-B11B-4B70-9EE3-01DC5FF24969}" type="presParOf" srcId="{D84785A1-9B1D-49DA-A843-7C347FA5C184}" destId="{E6D78DD4-9533-4950-B5DD-AC0A89C7B575}" srcOrd="10" destOrd="0" presId="urn:microsoft.com/office/officeart/2005/8/layout/target3"/>
    <dgm:cxn modelId="{457C1BD1-BC84-47AD-9989-464932E1AC72}" type="presParOf" srcId="{D84785A1-9B1D-49DA-A843-7C347FA5C184}" destId="{5E23657A-3B92-4E2A-8A78-EBEB69C26FAA}" srcOrd="11" destOrd="0" presId="urn:microsoft.com/office/officeart/2005/8/layout/target3"/>
    <dgm:cxn modelId="{3B202BAC-A5A8-4F36-9E88-07433D24B1DB}" type="presParOf" srcId="{D84785A1-9B1D-49DA-A843-7C347FA5C184}" destId="{8218834E-D3C4-461B-B9EB-C4062E6907B2}" srcOrd="12" destOrd="0" presId="urn:microsoft.com/office/officeart/2005/8/layout/target3"/>
    <dgm:cxn modelId="{CEE45B38-390E-479F-9AED-786D7D930673}" type="presParOf" srcId="{D84785A1-9B1D-49DA-A843-7C347FA5C184}" destId="{7C6B03B6-1C1D-4F62-A7C3-2A36DD8131E9}" srcOrd="13" destOrd="0" presId="urn:microsoft.com/office/officeart/2005/8/layout/target3"/>
    <dgm:cxn modelId="{925FFDBF-F49D-4A28-B7FC-A150A29DF6C1}" type="presParOf" srcId="{D84785A1-9B1D-49DA-A843-7C347FA5C184}" destId="{73B4A802-AB9F-464E-A51C-C245D405930D}"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F48A81B3-B281-4E88-9850-69FE9D61EA82}" type="presOf" srcId="{EC5F123D-1D8B-A64F-8933-66F4CD9661C6}" destId="{FE7AF7D2-F977-8C4F-B1D3-FB091098CF13}" srcOrd="0" destOrd="0" presId="urn:microsoft.com/office/officeart/2005/8/layout/hProcess3"/>
    <dgm:cxn modelId="{FA9D4790-2A19-41BC-9790-2173814AFC44}" type="presParOf" srcId="{FE7AF7D2-F977-8C4F-B1D3-FB091098CF13}" destId="{7A6D126A-797E-0540-ABFC-E950EE998E9F}" srcOrd="0" destOrd="0" presId="urn:microsoft.com/office/officeart/2005/8/layout/hProcess3"/>
    <dgm:cxn modelId="{F08E7055-5A1E-4E23-800E-026E835F02C2}" type="presParOf" srcId="{FE7AF7D2-F977-8C4F-B1D3-FB091098CF13}" destId="{BAD02919-DF43-644F-B79E-0B985C83C920}" srcOrd="1" destOrd="0" presId="urn:microsoft.com/office/officeart/2005/8/layout/hProcess3"/>
    <dgm:cxn modelId="{B6C0F922-94EF-41F8-A1A9-0835C3A56BEE}" type="presParOf" srcId="{BAD02919-DF43-644F-B79E-0B985C83C920}" destId="{C5CFC8FC-6174-4D43-88CC-6B962C344BCF}" srcOrd="0" destOrd="0" presId="urn:microsoft.com/office/officeart/2005/8/layout/hProcess3"/>
    <dgm:cxn modelId="{5110949E-5CA9-4F5C-94F9-23C404583B16}" type="presParOf" srcId="{BAD02919-DF43-644F-B79E-0B985C83C920}" destId="{4EC8E62C-140B-4B44-AEFD-9E3ED296488A}" srcOrd="1" destOrd="0" presId="urn:microsoft.com/office/officeart/2005/8/layout/hProcess3"/>
    <dgm:cxn modelId="{58845DD7-7D99-414E-89F2-D38168B5661E}" type="presParOf" srcId="{BAD02919-DF43-644F-B79E-0B985C83C920}" destId="{945DAF16-BC05-C248-889B-68E77D2C912B}" srcOrd="2" destOrd="0" presId="urn:microsoft.com/office/officeart/2005/8/layout/hProcess3"/>
    <dgm:cxn modelId="{DAD70693-FD0F-4A61-AB64-2EF95E18850F}"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127DA5BA-9DE5-45F8-B36D-12A15541A802}" type="presOf" srcId="{40371483-965D-4E75-9C93-21D570BBECEC}" destId="{9D8E2935-72D8-4319-AEF5-3F47A4FFE098}" srcOrd="0" destOrd="0" presId="urn:microsoft.com/office/officeart/2005/8/layout/matrix3"/>
    <dgm:cxn modelId="{7F7F8EA1-EE81-4F11-8F3F-99A6EBF208D0}" type="presOf" srcId="{4ADEDEF2-2F9B-40C8-AD2E-8CCA59AC976B}" destId="{6AD185C8-D3E6-44B7-BDE3-57BA295F9435}" srcOrd="0" destOrd="0" presId="urn:microsoft.com/office/officeart/2005/8/layout/matrix3"/>
    <dgm:cxn modelId="{3B40304C-7A73-4F00-9B13-311C97499BDD}"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B84DF1BF-13C6-4739-91B4-BCA6A3B44934}" type="presOf" srcId="{BD9D8F72-8407-450F-8380-364C6302CBC8}" destId="{2ADA48F9-92E4-488F-93BD-F3CBE9475C1F}" srcOrd="0" destOrd="0" presId="urn:microsoft.com/office/officeart/2005/8/layout/matrix3"/>
    <dgm:cxn modelId="{65E4E0E3-7A10-4295-8F3D-096FE89132B2}" type="presOf" srcId="{39ADF2B4-275A-4790-A990-EAA0996CE578}" destId="{E95A3F4A-EA9C-4361-91C7-4F07079FB494}"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F97AF025-F75B-4FBB-8679-FAE7B6D86EBE}" srcId="{FDDD3939-2FF3-4981-AA83-4191B5C40B04}" destId="{BD9D8F72-8407-450F-8380-364C6302CBC8}" srcOrd="2" destOrd="0" parTransId="{CA9886B4-9C91-4C06-90B7-78B64290E92F}" sibTransId="{431891C6-ECBE-47AE-B1CA-1486D83D2D9C}"/>
    <dgm:cxn modelId="{9C6CD258-40F0-4C60-9207-4E8CB019BD00}" type="presParOf" srcId="{A2354FC9-4D7E-472C-A94C-F2E9176C5E73}" destId="{D1C3D2D1-71DF-46C7-805A-CCF6CD225E62}" srcOrd="0" destOrd="0" presId="urn:microsoft.com/office/officeart/2005/8/layout/matrix3"/>
    <dgm:cxn modelId="{71F5ABE8-3A25-48F1-8652-1622AA399622}" type="presParOf" srcId="{A2354FC9-4D7E-472C-A94C-F2E9176C5E73}" destId="{E95A3F4A-EA9C-4361-91C7-4F07079FB494}" srcOrd="1" destOrd="0" presId="urn:microsoft.com/office/officeart/2005/8/layout/matrix3"/>
    <dgm:cxn modelId="{FC67B6F7-865B-412B-9BA8-CBAC7C267162}" type="presParOf" srcId="{A2354FC9-4D7E-472C-A94C-F2E9176C5E73}" destId="{9D8E2935-72D8-4319-AEF5-3F47A4FFE098}" srcOrd="2" destOrd="0" presId="urn:microsoft.com/office/officeart/2005/8/layout/matrix3"/>
    <dgm:cxn modelId="{24555C59-D515-4B71-8304-20756D7AEB2E}" type="presParOf" srcId="{A2354FC9-4D7E-472C-A94C-F2E9176C5E73}" destId="{2ADA48F9-92E4-488F-93BD-F3CBE9475C1F}" srcOrd="3" destOrd="0" presId="urn:microsoft.com/office/officeart/2005/8/layout/matrix3"/>
    <dgm:cxn modelId="{777970A2-06E3-40F9-ACB9-CBB1A9C74001}"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5E2D0496-421A-46AF-AD6C-3E6B6BF06FA0}" type="presOf" srcId="{2A855788-EFA5-4A8A-895A-F614AC92B371}" destId="{10E0D259-8C71-43FC-983A-3532973BBE80}" srcOrd="0" destOrd="0" presId="urn:microsoft.com/office/officeart/2005/8/layout/chevron2"/>
    <dgm:cxn modelId="{272DEE31-9F1C-4EF3-A630-4844CA77A3DF}" type="presOf" srcId="{E275DAEC-F70E-428D-88B7-00302BAD292B}" destId="{F4D9EC56-AB49-4B5A-9D46-20AD64D56D95}" srcOrd="0" destOrd="0" presId="urn:microsoft.com/office/officeart/2005/8/layout/chevron2"/>
    <dgm:cxn modelId="{B1B1D1DF-5864-4003-BFA0-211A1D819746}" type="presOf" srcId="{B60FAA91-76AC-46A5-97B6-D5A79BCA6C29}" destId="{6313DAEA-DFD9-4AB3-BD76-3B218050D57C}" srcOrd="0" destOrd="0" presId="urn:microsoft.com/office/officeart/2005/8/layout/chevron2"/>
    <dgm:cxn modelId="{B45B7BFB-206C-4666-A030-29E137869AE1}" type="presOf" srcId="{BED67460-EF3A-4486-8EE0-2D38F7F27DA8}" destId="{952635DA-636E-4355-81B5-BBC0C4B232B5}"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9CDAA255-F8A8-4BC4-B318-B114D2B6BCBD}" type="presOf" srcId="{BA795AEC-84A2-45BD-AAAC-06F4BEA2CD3E}" destId="{BBE6E429-9EED-41C2-BA5E-6C26BBED2F81}"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010D91EF-0CFA-4D2D-ABAE-0F3B6208FFA7}" type="presOf" srcId="{FE58D628-7E37-4666-B164-2448DCFBDF91}" destId="{0ECF4DAC-E981-47F8-B8CA-F5A877FECB5B}"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E4C0CF2D-75A4-47FD-AD0F-561AEEB3DD2D}" type="presOf" srcId="{3D3A7A5F-7612-4502-80EE-35BD0498941E}" destId="{20460046-CC15-49B3-BFEF-C6F53ADA9A98}"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1DD3F4B0-2AA4-479B-8F8C-E44561783316}" srcId="{3D3A7A5F-7612-4502-80EE-35BD0498941E}" destId="{FE58D628-7E37-4666-B164-2448DCFBDF91}" srcOrd="1" destOrd="0" parTransId="{113EB5E0-8841-4B27-A935-4CDB0A7E8DBE}" sibTransId="{BD3F4772-7A91-4E01-8C83-E262CDC5F050}"/>
    <dgm:cxn modelId="{9AE4148E-EC7A-4E1A-A9AD-5D4587FEE858}" type="presParOf" srcId="{20460046-CC15-49B3-BFEF-C6F53ADA9A98}" destId="{3D4DAE2F-595F-4AFA-920C-8A6ABDC919E9}" srcOrd="0" destOrd="0" presId="urn:microsoft.com/office/officeart/2005/8/layout/chevron2"/>
    <dgm:cxn modelId="{56E1E82A-455D-4522-A7C3-E5090274F0A4}" type="presParOf" srcId="{3D4DAE2F-595F-4AFA-920C-8A6ABDC919E9}" destId="{BBE6E429-9EED-41C2-BA5E-6C26BBED2F81}" srcOrd="0" destOrd="0" presId="urn:microsoft.com/office/officeart/2005/8/layout/chevron2"/>
    <dgm:cxn modelId="{EBA26504-5FD5-4AD4-8999-DDD7BED8BE7C}" type="presParOf" srcId="{3D4DAE2F-595F-4AFA-920C-8A6ABDC919E9}" destId="{952635DA-636E-4355-81B5-BBC0C4B232B5}" srcOrd="1" destOrd="0" presId="urn:microsoft.com/office/officeart/2005/8/layout/chevron2"/>
    <dgm:cxn modelId="{7B380DBB-C43B-4F12-9BF3-A20839DDA7D8}" type="presParOf" srcId="{20460046-CC15-49B3-BFEF-C6F53ADA9A98}" destId="{25CE9C83-AC7E-4325-B4DD-BE6FC1B29809}" srcOrd="1" destOrd="0" presId="urn:microsoft.com/office/officeart/2005/8/layout/chevron2"/>
    <dgm:cxn modelId="{60329144-D377-4C74-AD16-1B831CD4BEF5}" type="presParOf" srcId="{20460046-CC15-49B3-BFEF-C6F53ADA9A98}" destId="{63F05146-2E41-4E92-82D1-EBED2271B057}" srcOrd="2" destOrd="0" presId="urn:microsoft.com/office/officeart/2005/8/layout/chevron2"/>
    <dgm:cxn modelId="{FFFD0EE8-C1F5-4B31-95CD-BD3B87C05FCF}" type="presParOf" srcId="{63F05146-2E41-4E92-82D1-EBED2271B057}" destId="{0ECF4DAC-E981-47F8-B8CA-F5A877FECB5B}" srcOrd="0" destOrd="0" presId="urn:microsoft.com/office/officeart/2005/8/layout/chevron2"/>
    <dgm:cxn modelId="{6B279F3A-9F0A-466A-98AB-BB5D96BA3BC5}" type="presParOf" srcId="{63F05146-2E41-4E92-82D1-EBED2271B057}" destId="{10E0D259-8C71-43FC-983A-3532973BBE80}" srcOrd="1" destOrd="0" presId="urn:microsoft.com/office/officeart/2005/8/layout/chevron2"/>
    <dgm:cxn modelId="{E79ADAB8-CD95-44A7-AD36-9BB277FF86D0}" type="presParOf" srcId="{20460046-CC15-49B3-BFEF-C6F53ADA9A98}" destId="{F67EA13A-A9B2-4007-8143-FA76A5C5BACD}" srcOrd="3" destOrd="0" presId="urn:microsoft.com/office/officeart/2005/8/layout/chevron2"/>
    <dgm:cxn modelId="{ABFEE8F9-5215-49D0-8162-746630EA4D0A}" type="presParOf" srcId="{20460046-CC15-49B3-BFEF-C6F53ADA9A98}" destId="{397DEEAA-89FF-4F24-9E72-13088D99A73B}" srcOrd="4" destOrd="0" presId="urn:microsoft.com/office/officeart/2005/8/layout/chevron2"/>
    <dgm:cxn modelId="{80BB49CA-9D08-47D0-ACB2-89A066B26EE0}" type="presParOf" srcId="{397DEEAA-89FF-4F24-9E72-13088D99A73B}" destId="{F4D9EC56-AB49-4B5A-9D46-20AD64D56D95}" srcOrd="0" destOrd="0" presId="urn:microsoft.com/office/officeart/2005/8/layout/chevron2"/>
    <dgm:cxn modelId="{170D9FB5-6A15-4AB8-9B24-12326110B48C}"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28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28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2800" b="1"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dirty="0">
              <a:solidFill>
                <a:srgbClr val="FF0000"/>
              </a:solidFill>
              <a:latin typeface="微軟正黑體" panose="020B0604030504040204" pitchFamily="34" charset="-120"/>
              <a:ea typeface="微軟正黑體" panose="020B0604030504040204" pitchFamily="34" charset="-120"/>
            </a:rPr>
            <a:t/>
          </a:r>
          <a:br>
            <a:rPr kumimoji="0" lang="en-US" altLang="zh-TW" sz="28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dirty="0">
              <a:solidFill>
                <a:srgbClr val="FF0000"/>
              </a:solidFill>
              <a:latin typeface="微軟正黑體" panose="020B0604030504040204" pitchFamily="34" charset="-120"/>
              <a:ea typeface="微軟正黑體" panose="020B0604030504040204" pitchFamily="34" charset="-120"/>
            </a:rPr>
            <a:t/>
          </a:r>
          <a:br>
            <a:rPr lang="en-US" altLang="zh-TW" sz="28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必須要用黑色墨水筆作答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1CCD9DC1-23AA-4454-825E-43B64B49869E}" type="presOf" srcId="{2E3C0D08-6E14-4129-B477-8837C94E8FE2}" destId="{BF1289CE-1821-4588-A140-CCC37B048E47}"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5A824402-42F7-49EF-9849-529DF8614974}" type="presOf" srcId="{5D37E7F2-E7BF-4761-BB05-30B0271E7D29}" destId="{85EAE29C-9FAE-4473-9AE8-0F41CA53F7D2}" srcOrd="0" destOrd="0" presId="urn:microsoft.com/office/officeart/2008/layout/VerticalCurvedList"/>
    <dgm:cxn modelId="{547E831C-0637-4639-B0BD-46563E024E67}" type="presOf" srcId="{532CB323-31C4-4115-9014-64D0F9373B84}" destId="{189E44AD-0166-44A1-8AF9-CE0D906B6731}"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A756116F-5695-4AC8-940D-D039D149CAE4}" type="presOf" srcId="{04914E84-EAD3-4FDE-9349-40E781F501C7}" destId="{D89DCA62-603F-49E9-85E7-1C9DD87CE0D7}" srcOrd="0" destOrd="0" presId="urn:microsoft.com/office/officeart/2008/layout/VerticalCurvedList"/>
    <dgm:cxn modelId="{957B9272-4135-4634-88C1-7535A5CB891E}" type="presOf" srcId="{BAEF9105-A80D-4237-9EF2-D3FCC3396D94}" destId="{A956AE6E-52DF-48C3-A7CB-90602C5899CD}"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A2521FE4-CD3B-4634-8334-D6FE22858AE8}" type="presParOf" srcId="{85EAE29C-9FAE-4473-9AE8-0F41CA53F7D2}" destId="{F0A59284-0704-4466-A908-39F11A068509}" srcOrd="0" destOrd="0" presId="urn:microsoft.com/office/officeart/2008/layout/VerticalCurvedList"/>
    <dgm:cxn modelId="{6C41A56E-2327-4486-95E7-58940A2CBB20}" type="presParOf" srcId="{F0A59284-0704-4466-A908-39F11A068509}" destId="{A5BA4C54-B6CF-4B92-80FC-8BDB01E769EE}" srcOrd="0" destOrd="0" presId="urn:microsoft.com/office/officeart/2008/layout/VerticalCurvedList"/>
    <dgm:cxn modelId="{677D8252-B4F5-490C-B8CD-E14C3ED00F1A}" type="presParOf" srcId="{A5BA4C54-B6CF-4B92-80FC-8BDB01E769EE}" destId="{B68868D8-3F32-493D-ACC7-DEEE914FE8DF}" srcOrd="0" destOrd="0" presId="urn:microsoft.com/office/officeart/2008/layout/VerticalCurvedList"/>
    <dgm:cxn modelId="{13BE095F-6395-407C-9084-0604F4CF8737}" type="presParOf" srcId="{A5BA4C54-B6CF-4B92-80FC-8BDB01E769EE}" destId="{189E44AD-0166-44A1-8AF9-CE0D906B6731}" srcOrd="1" destOrd="0" presId="urn:microsoft.com/office/officeart/2008/layout/VerticalCurvedList"/>
    <dgm:cxn modelId="{13A90119-D7A5-4A54-835D-62515B46DB49}" type="presParOf" srcId="{A5BA4C54-B6CF-4B92-80FC-8BDB01E769EE}" destId="{D4221665-523E-4BBD-806F-C8BAC1DCE08F}" srcOrd="2" destOrd="0" presId="urn:microsoft.com/office/officeart/2008/layout/VerticalCurvedList"/>
    <dgm:cxn modelId="{747B3721-ECB9-457E-B1D2-A9556B3B980E}" type="presParOf" srcId="{A5BA4C54-B6CF-4B92-80FC-8BDB01E769EE}" destId="{9CAE7834-FD9E-447D-8357-B3B1A63211F4}" srcOrd="3" destOrd="0" presId="urn:microsoft.com/office/officeart/2008/layout/VerticalCurvedList"/>
    <dgm:cxn modelId="{A36F6B41-C5ED-4AC1-BF89-FFBAC94484CB}" type="presParOf" srcId="{F0A59284-0704-4466-A908-39F11A068509}" destId="{A956AE6E-52DF-48C3-A7CB-90602C5899CD}" srcOrd="1" destOrd="0" presId="urn:microsoft.com/office/officeart/2008/layout/VerticalCurvedList"/>
    <dgm:cxn modelId="{5DFC2728-48AA-4D18-A4EA-79F93FF41E6F}" type="presParOf" srcId="{F0A59284-0704-4466-A908-39F11A068509}" destId="{B1825873-6E9D-43DB-A078-EA88D89268CF}" srcOrd="2" destOrd="0" presId="urn:microsoft.com/office/officeart/2008/layout/VerticalCurvedList"/>
    <dgm:cxn modelId="{99F7C8FA-37F2-4C13-96EC-A053D517C0CB}" type="presParOf" srcId="{B1825873-6E9D-43DB-A078-EA88D89268CF}" destId="{46B7B8FB-C756-459D-AA85-420E1C38E8B4}" srcOrd="0" destOrd="0" presId="urn:microsoft.com/office/officeart/2008/layout/VerticalCurvedList"/>
    <dgm:cxn modelId="{DF5B7878-DB2C-451E-926F-7F955F119316}" type="presParOf" srcId="{F0A59284-0704-4466-A908-39F11A068509}" destId="{BF1289CE-1821-4588-A140-CCC37B048E47}" srcOrd="3" destOrd="0" presId="urn:microsoft.com/office/officeart/2008/layout/VerticalCurvedList"/>
    <dgm:cxn modelId="{8AF3AC4E-B220-4185-A397-1504A53EA1F8}" type="presParOf" srcId="{F0A59284-0704-4466-A908-39F11A068509}" destId="{899B3239-B2CA-4A85-8A2F-4FEFC7D324A8}" srcOrd="4" destOrd="0" presId="urn:microsoft.com/office/officeart/2008/layout/VerticalCurvedList"/>
    <dgm:cxn modelId="{DA49BA60-CA47-4730-822A-EE8C8E8F601B}" type="presParOf" srcId="{899B3239-B2CA-4A85-8A2F-4FEFC7D324A8}" destId="{1CCB4ADF-FA10-4C54-84CE-8C5A32FE172B}" srcOrd="0" destOrd="0" presId="urn:microsoft.com/office/officeart/2008/layout/VerticalCurvedList"/>
    <dgm:cxn modelId="{53E7E53A-2A27-4EF5-81FE-B0E6B432642E}" type="presParOf" srcId="{F0A59284-0704-4466-A908-39F11A068509}" destId="{D89DCA62-603F-49E9-85E7-1C9DD87CE0D7}" srcOrd="5" destOrd="0" presId="urn:microsoft.com/office/officeart/2008/layout/VerticalCurvedList"/>
    <dgm:cxn modelId="{5BEDA1F5-2C07-464E-847D-F1308D0A73D8}" type="presParOf" srcId="{F0A59284-0704-4466-A908-39F11A068509}" destId="{42D17409-F73A-45A0-8704-6E8EEB6AA026}" srcOrd="6" destOrd="0" presId="urn:microsoft.com/office/officeart/2008/layout/VerticalCurvedList"/>
    <dgm:cxn modelId="{22738E1B-8518-4A68-AF04-BBC974D956B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000" dirty="0">
              <a:latin typeface="標楷體" pitchFamily="65" charset="-120"/>
              <a:ea typeface="標楷體" pitchFamily="65" charset="-120"/>
            </a:rPr>
            <a:t>115</a:t>
          </a:r>
          <a:r>
            <a:rPr lang="zh-TW" altLang="en-US" sz="2000" dirty="0">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2800" dirty="0">
              <a:latin typeface="標楷體" pitchFamily="65" charset="-120"/>
              <a:ea typeface="標楷體" pitchFamily="65" charset="-120"/>
            </a:rPr>
            <a:t>考試分發</a:t>
          </a:r>
          <a:endParaRPr lang="en-US" altLang="zh-TW" sz="2800" dirty="0">
            <a:latin typeface="標楷體" pitchFamily="65" charset="-120"/>
            <a:ea typeface="標楷體" pitchFamily="65" charset="-120"/>
          </a:endParaRPr>
        </a:p>
        <a:p>
          <a:r>
            <a:rPr lang="en-US" altLang="zh-TW" sz="2800" dirty="0">
              <a:solidFill>
                <a:srgbClr val="FF0000"/>
              </a:solidFill>
              <a:latin typeface="標楷體" pitchFamily="65" charset="-120"/>
              <a:ea typeface="標楷體" pitchFamily="65" charset="-120"/>
            </a:rPr>
            <a:t>60</a:t>
          </a:r>
          <a:r>
            <a:rPr lang="zh-TW" altLang="en-US" sz="2800" dirty="0">
              <a:latin typeface="標楷體" pitchFamily="65" charset="-120"/>
              <a:ea typeface="標楷體" pitchFamily="65" charset="-120"/>
            </a:rPr>
            <a:t>個名額</a:t>
          </a:r>
          <a:endParaRPr lang="en-US" altLang="zh-TW" sz="28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2800" dirty="0">
              <a:latin typeface="標楷體" pitchFamily="65" charset="-120"/>
              <a:ea typeface="標楷體" pitchFamily="65" charset="-120"/>
            </a:rPr>
            <a:t>專業群科</a:t>
          </a:r>
          <a:r>
            <a:rPr lang="en-US" altLang="zh-TW" sz="2800" dirty="0">
              <a:latin typeface="標楷體" pitchFamily="65" charset="-120"/>
              <a:ea typeface="標楷體" pitchFamily="65" charset="-120"/>
            </a:rPr>
            <a:t>-67</a:t>
          </a:r>
          <a:r>
            <a:rPr lang="zh-TW" altLang="en-US" sz="2800" dirty="0">
              <a:latin typeface="標楷體" pitchFamily="65" charset="-120"/>
              <a:ea typeface="標楷體" pitchFamily="65" charset="-120"/>
            </a:rPr>
            <a:t>科</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2015</a:t>
          </a:r>
          <a:r>
            <a:rPr lang="zh-TW" altLang="en-US" sz="28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2800" dirty="0">
              <a:latin typeface="標楷體" pitchFamily="65" charset="-120"/>
              <a:ea typeface="標楷體" pitchFamily="65" charset="-120"/>
            </a:rPr>
            <a:t>科學班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en-US" altLang="zh-TW" sz="2800" dirty="0">
              <a:solidFill>
                <a:srgbClr val="FF0000"/>
              </a:solidFill>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400" dirty="0">
              <a:latin typeface="標楷體" pitchFamily="65" charset="-120"/>
              <a:ea typeface="標楷體" pitchFamily="65" charset="-120"/>
            </a:rPr>
            <a:t>體育班</a:t>
          </a:r>
          <a:r>
            <a:rPr lang="en-US" altLang="zh-TW" sz="2400" dirty="0">
              <a:latin typeface="標楷體" pitchFamily="65" charset="-120"/>
              <a:ea typeface="標楷體" pitchFamily="65" charset="-120"/>
            </a:rPr>
            <a:t>-15</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472</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藝才美術班</a:t>
          </a:r>
          <a:r>
            <a:rPr lang="en-US" altLang="zh-TW" sz="2400" dirty="0">
              <a:latin typeface="標楷體" pitchFamily="65" charset="-120"/>
              <a:ea typeface="標楷體" pitchFamily="65" charset="-120"/>
            </a:rPr>
            <a:t>-4</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100</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藝才音樂班</a:t>
          </a:r>
          <a:r>
            <a:rPr lang="en-US" altLang="zh-TW" sz="2400" dirty="0">
              <a:latin typeface="標楷體" pitchFamily="65" charset="-120"/>
              <a:ea typeface="標楷體" pitchFamily="65" charset="-120"/>
            </a:rPr>
            <a:t>-3</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75</a:t>
          </a:r>
          <a:r>
            <a:rPr lang="zh-TW" altLang="en-US" sz="2400" dirty="0">
              <a:latin typeface="標楷體" pitchFamily="65" charset="-120"/>
              <a:ea typeface="標楷體" pitchFamily="65" charset="-120"/>
            </a:rPr>
            <a:t>個名額</a:t>
          </a:r>
          <a:r>
            <a:rPr lang="en-US" altLang="zh-TW" sz="2400" dirty="0">
              <a:latin typeface="標楷體" pitchFamily="65" charset="-120"/>
              <a:ea typeface="標楷體" pitchFamily="65" charset="-120"/>
            </a:rPr>
            <a:t/>
          </a:r>
          <a:br>
            <a:rPr lang="en-US" altLang="zh-TW" sz="2400" dirty="0">
              <a:latin typeface="標楷體" pitchFamily="65" charset="-120"/>
              <a:ea typeface="標楷體" pitchFamily="65" charset="-120"/>
            </a:rPr>
          </a:br>
          <a:r>
            <a:rPr lang="zh-TW" altLang="en-US" sz="2400" dirty="0">
              <a:latin typeface="標楷體" pitchFamily="65" charset="-120"/>
              <a:ea typeface="標楷體" pitchFamily="65" charset="-120"/>
            </a:rPr>
            <a:t>藝才舞蹈班</a:t>
          </a:r>
          <a:r>
            <a:rPr lang="en-US" altLang="zh-TW" sz="2400" dirty="0">
              <a:latin typeface="標楷體" pitchFamily="65" charset="-120"/>
              <a:ea typeface="標楷體" pitchFamily="65" charset="-120"/>
            </a:rPr>
            <a:t>-1</a:t>
          </a:r>
          <a:r>
            <a:rPr lang="zh-TW" altLang="en-US" sz="2400" dirty="0">
              <a:latin typeface="標楷體" pitchFamily="65" charset="-120"/>
              <a:ea typeface="標楷體" pitchFamily="65" charset="-120"/>
            </a:rPr>
            <a:t>班 </a:t>
          </a:r>
          <a:r>
            <a:rPr lang="en-US" altLang="zh-TW" sz="2400" dirty="0">
              <a:solidFill>
                <a:srgbClr val="FF0000"/>
              </a:solidFill>
              <a:latin typeface="標楷體" pitchFamily="65" charset="-120"/>
              <a:ea typeface="標楷體" pitchFamily="65" charset="-120"/>
            </a:rPr>
            <a:t>25</a:t>
          </a:r>
          <a:r>
            <a:rPr lang="zh-TW" altLang="en-US" sz="24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2" custLinFactNeighborY="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A1BCE403-CB0C-4BE2-91D4-3546BCAB2FE4}" type="presOf" srcId="{B2B8C07D-43F5-4C65-A23A-D2D80650E3E0}" destId="{D9475630-C8AD-44A0-9DDF-60B3D2C6E705}" srcOrd="1"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B8E52097-6F15-4A50-BF78-7099EEA29761}" type="presOf" srcId="{A7112B98-6EF3-4FE7-BF3D-C59D1B368008}" destId="{C4C3389C-960C-45F0-B12F-65FC46FCDAAF}" srcOrd="1" destOrd="0" presId="urn:microsoft.com/office/officeart/2005/8/layout/matrix1"/>
    <dgm:cxn modelId="{9D160516-9950-49E4-9CDB-BCBFB7A07F4D}" type="presOf" srcId="{163E3733-E3DE-4603-B81D-A07920279013}" destId="{2DBDCC4B-9364-4C26-897D-9D5279936C4A}" srcOrd="1" destOrd="0" presId="urn:microsoft.com/office/officeart/2005/8/layout/matrix1"/>
    <dgm:cxn modelId="{8A8EC1C7-C0B7-449F-8137-E30D2D4C16A7}" type="presOf" srcId="{A7112B98-6EF3-4FE7-BF3D-C59D1B368008}" destId="{CD18A5EF-14CC-4D99-B9B5-ADC491578342}" srcOrd="0"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7D0DF172-2D4C-4736-A1C9-C6A40E1738A8}" type="presOf" srcId="{163E3733-E3DE-4603-B81D-A07920279013}" destId="{3FA2D15B-CF76-4202-AA22-9C6B1404492F}" srcOrd="0" destOrd="0" presId="urn:microsoft.com/office/officeart/2005/8/layout/matrix1"/>
    <dgm:cxn modelId="{CBBEBA60-98D4-4755-8C06-38CAB34B57BC}" type="presOf" srcId="{F9E79064-68C8-483E-A861-C4EFA5F54ACA}" destId="{7595E15C-553B-471B-9ADC-ED155AB191E3}"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3E57DD3C-0E76-4D82-999F-F042A1D4EAD3}" type="presOf" srcId="{827B186F-5B46-468C-AF55-E024DAAFAA39}" destId="{7946C596-4121-4021-BADA-B7DCCC57B3BE}" srcOrd="0" destOrd="0" presId="urn:microsoft.com/office/officeart/2005/8/layout/matrix1"/>
    <dgm:cxn modelId="{9706C1E4-9394-4AB7-9DB2-15FFAE90EED2}" type="presOf" srcId="{6549D92B-83E7-4382-BCE2-AD411F4B9095}" destId="{CD12BA36-16AB-4F0D-9947-4D905491FE95}" srcOrd="1" destOrd="0" presId="urn:microsoft.com/office/officeart/2005/8/layout/matrix1"/>
    <dgm:cxn modelId="{0EAC0723-F21B-42D8-BB1D-DEBABC705C01}" type="presOf" srcId="{6549D92B-83E7-4382-BCE2-AD411F4B9095}" destId="{E95F4473-6895-42D5-9283-BB264002653F}" srcOrd="0" destOrd="0" presId="urn:microsoft.com/office/officeart/2005/8/layout/matrix1"/>
    <dgm:cxn modelId="{74DBB36C-D354-4FA2-9DA8-A0E168984570}" type="presOf" srcId="{B2B8C07D-43F5-4C65-A23A-D2D80650E3E0}" destId="{6AB11538-AE62-4BBD-9767-0683C1A64A5B}" srcOrd="0" destOrd="0" presId="urn:microsoft.com/office/officeart/2005/8/layout/matrix1"/>
    <dgm:cxn modelId="{A688965F-892B-4D54-9FF3-71D2E2BEAF3A}" type="presParOf" srcId="{7946C596-4121-4021-BADA-B7DCCC57B3BE}" destId="{6D023388-E77E-4DEB-AB21-039C45EBC052}" srcOrd="0" destOrd="0" presId="urn:microsoft.com/office/officeart/2005/8/layout/matrix1"/>
    <dgm:cxn modelId="{423F1F94-E63D-45DB-A6C1-6F50B119E892}" type="presParOf" srcId="{6D023388-E77E-4DEB-AB21-039C45EBC052}" destId="{CD18A5EF-14CC-4D99-B9B5-ADC491578342}" srcOrd="0" destOrd="0" presId="urn:microsoft.com/office/officeart/2005/8/layout/matrix1"/>
    <dgm:cxn modelId="{8CCC026E-028C-4E58-9211-2BFD44633BD5}" type="presParOf" srcId="{6D023388-E77E-4DEB-AB21-039C45EBC052}" destId="{C4C3389C-960C-45F0-B12F-65FC46FCDAAF}" srcOrd="1" destOrd="0" presId="urn:microsoft.com/office/officeart/2005/8/layout/matrix1"/>
    <dgm:cxn modelId="{8D484ACC-9F7B-4B80-88CD-A8AB5B9670A5}" type="presParOf" srcId="{6D023388-E77E-4DEB-AB21-039C45EBC052}" destId="{3FA2D15B-CF76-4202-AA22-9C6B1404492F}" srcOrd="2" destOrd="0" presId="urn:microsoft.com/office/officeart/2005/8/layout/matrix1"/>
    <dgm:cxn modelId="{919CA2E1-0AAF-4B03-88DC-9A8485343CF5}" type="presParOf" srcId="{6D023388-E77E-4DEB-AB21-039C45EBC052}" destId="{2DBDCC4B-9364-4C26-897D-9D5279936C4A}" srcOrd="3" destOrd="0" presId="urn:microsoft.com/office/officeart/2005/8/layout/matrix1"/>
    <dgm:cxn modelId="{8CDAFE73-4E03-4869-AC41-08119AF4956D}" type="presParOf" srcId="{6D023388-E77E-4DEB-AB21-039C45EBC052}" destId="{E95F4473-6895-42D5-9283-BB264002653F}" srcOrd="4" destOrd="0" presId="urn:microsoft.com/office/officeart/2005/8/layout/matrix1"/>
    <dgm:cxn modelId="{F48F502C-0E39-49C1-AF98-D522AB36B30E}" type="presParOf" srcId="{6D023388-E77E-4DEB-AB21-039C45EBC052}" destId="{CD12BA36-16AB-4F0D-9947-4D905491FE95}" srcOrd="5" destOrd="0" presId="urn:microsoft.com/office/officeart/2005/8/layout/matrix1"/>
    <dgm:cxn modelId="{4C90B553-AE3D-494C-ADE8-CE12D85FB267}" type="presParOf" srcId="{6D023388-E77E-4DEB-AB21-039C45EBC052}" destId="{6AB11538-AE62-4BBD-9767-0683C1A64A5B}" srcOrd="6" destOrd="0" presId="urn:microsoft.com/office/officeart/2005/8/layout/matrix1"/>
    <dgm:cxn modelId="{2034EDBF-692C-4341-9B3A-715272154AAF}" type="presParOf" srcId="{6D023388-E77E-4DEB-AB21-039C45EBC052}" destId="{D9475630-C8AD-44A0-9DDF-60B3D2C6E705}" srcOrd="7" destOrd="0" presId="urn:microsoft.com/office/officeart/2005/8/layout/matrix1"/>
    <dgm:cxn modelId="{E3FEFF03-E424-4779-A8E9-06981EFC1500}"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C2A61F-58E1-432A-8EAD-F5682ED64EE6}" type="doc">
      <dgm:prSet loTypeId="urn:microsoft.com/office/officeart/2005/8/layout/target1" loCatId="relationship" qsTypeId="urn:microsoft.com/office/officeart/2005/8/quickstyle/simple1" qsCatId="simple" csTypeId="urn:microsoft.com/office/officeart/2005/8/colors/accent1_2" csCatId="accent1" phldr="1"/>
      <dgm:spPr/>
    </dgm:pt>
    <dgm:pt modelId="{8AF02CF6-F1AC-4B11-85D3-057CC0707DD7}">
      <dgm:prSet phldrT="[文字]"/>
      <dgm:spPr/>
      <dgm:t>
        <a:bodyPr/>
        <a:lstStyle/>
        <a:p>
          <a:r>
            <a:rPr lang="zh-TW" altLang="en-US" dirty="0">
              <a:latin typeface="標楷體" panose="03000509000000000000" pitchFamily="65" charset="-120"/>
              <a:ea typeface="標楷體" panose="03000509000000000000" pitchFamily="65" charset="-120"/>
            </a:rPr>
            <a:t>   </a:t>
          </a:r>
          <a:r>
            <a:rPr lang="zh-TW" altLang="en-US" b="0" dirty="0">
              <a:latin typeface="標楷體" panose="03000509000000000000" pitchFamily="65" charset="-120"/>
              <a:ea typeface="標楷體" panose="03000509000000000000" pitchFamily="65" charset="-120"/>
            </a:rPr>
            <a:t>優先免試名額</a:t>
          </a:r>
        </a:p>
      </dgm:t>
    </dgm:pt>
    <dgm:pt modelId="{42FF7A17-B4FA-4871-9A64-77038670CB2D}" type="parTrans" cxnId="{A1F95197-3933-4691-8B6C-152204E1B102}">
      <dgm:prSet/>
      <dgm:spPr/>
      <dgm:t>
        <a:bodyPr/>
        <a:lstStyle/>
        <a:p>
          <a:endParaRPr lang="zh-TW" altLang="en-US"/>
        </a:p>
      </dgm:t>
    </dgm:pt>
    <dgm:pt modelId="{C0C552F1-A957-437B-AADB-4A9E6EF516E8}" type="sibTrans" cxnId="{A1F95197-3933-4691-8B6C-152204E1B102}">
      <dgm:prSet/>
      <dgm:spPr/>
      <dgm:t>
        <a:bodyPr/>
        <a:lstStyle/>
        <a:p>
          <a:endParaRPr lang="zh-TW" altLang="en-US"/>
        </a:p>
      </dgm:t>
    </dgm:pt>
    <dgm:pt modelId="{4D7676D3-3BD1-4A25-A003-73595D94B26F}">
      <dgm:prSet phldrT="[文字]"/>
      <dgm:spPr/>
      <dgm:t>
        <a:bodyPr/>
        <a:lstStyle/>
        <a:p>
          <a:r>
            <a:rPr lang="zh-TW" altLang="en-US" dirty="0">
              <a:latin typeface="標楷體" panose="03000509000000000000" pitchFamily="65" charset="-120"/>
              <a:ea typeface="標楷體" panose="03000509000000000000" pitchFamily="65" charset="-120"/>
            </a:rPr>
            <a:t>全區</a:t>
          </a:r>
        </a:p>
      </dgm:t>
    </dgm:pt>
    <dgm:pt modelId="{159A5C59-0CBD-470C-BA54-DE3273CC92F1}" type="parTrans" cxnId="{8512A0C3-A589-4046-AB86-5C78C62F29FA}">
      <dgm:prSet/>
      <dgm:spPr/>
      <dgm:t>
        <a:bodyPr/>
        <a:lstStyle/>
        <a:p>
          <a:endParaRPr lang="zh-TW" altLang="en-US"/>
        </a:p>
      </dgm:t>
    </dgm:pt>
    <dgm:pt modelId="{040905B9-EF27-4437-BA60-81BF223F2895}" type="sibTrans" cxnId="{8512A0C3-A589-4046-AB86-5C78C62F29FA}">
      <dgm:prSet/>
      <dgm:spPr/>
      <dgm:t>
        <a:bodyPr/>
        <a:lstStyle/>
        <a:p>
          <a:endParaRPr lang="zh-TW" altLang="en-US"/>
        </a:p>
      </dgm:t>
    </dgm:pt>
    <dgm:pt modelId="{32E41985-0C82-4389-AF9F-DBED32085633}" type="pres">
      <dgm:prSet presAssocID="{C5C2A61F-58E1-432A-8EAD-F5682ED64EE6}" presName="composite" presStyleCnt="0">
        <dgm:presLayoutVars>
          <dgm:chMax val="5"/>
          <dgm:dir/>
          <dgm:resizeHandles val="exact"/>
        </dgm:presLayoutVars>
      </dgm:prSet>
      <dgm:spPr/>
    </dgm:pt>
    <dgm:pt modelId="{93024351-C3DC-41D4-B192-18B3FA9AE321}" type="pres">
      <dgm:prSet presAssocID="{8AF02CF6-F1AC-4B11-85D3-057CC0707DD7}" presName="circle1" presStyleLbl="lnNode1" presStyleIdx="0" presStyleCnt="2"/>
      <dgm:spPr/>
    </dgm:pt>
    <dgm:pt modelId="{62C02638-D80D-4245-97A8-240FF477B79F}" type="pres">
      <dgm:prSet presAssocID="{8AF02CF6-F1AC-4B11-85D3-057CC0707DD7}" presName="text1" presStyleLbl="revTx" presStyleIdx="0" presStyleCnt="2" custScaleX="273474" custLinFactNeighborX="22144">
        <dgm:presLayoutVars>
          <dgm:bulletEnabled val="1"/>
        </dgm:presLayoutVars>
      </dgm:prSet>
      <dgm:spPr/>
      <dgm:t>
        <a:bodyPr/>
        <a:lstStyle/>
        <a:p>
          <a:endParaRPr lang="zh-TW" altLang="en-US"/>
        </a:p>
      </dgm:t>
    </dgm:pt>
    <dgm:pt modelId="{EC5DFA06-A1EE-4A04-8528-0F5C124997D3}" type="pres">
      <dgm:prSet presAssocID="{8AF02CF6-F1AC-4B11-85D3-057CC0707DD7}" presName="line1" presStyleLbl="callout" presStyleIdx="0" presStyleCnt="4"/>
      <dgm:spPr/>
    </dgm:pt>
    <dgm:pt modelId="{3942B952-E14E-4088-9DC8-3BDD0EA1A803}" type="pres">
      <dgm:prSet presAssocID="{8AF02CF6-F1AC-4B11-85D3-057CC0707DD7}" presName="d1" presStyleLbl="callout" presStyleIdx="1" presStyleCnt="4"/>
      <dgm:spPr/>
    </dgm:pt>
    <dgm:pt modelId="{449EABA3-51EF-43F0-8BE2-4C4EC2DEE058}" type="pres">
      <dgm:prSet presAssocID="{4D7676D3-3BD1-4A25-A003-73595D94B26F}" presName="circle2" presStyleLbl="lnNode1" presStyleIdx="1" presStyleCnt="2"/>
      <dgm:spPr/>
    </dgm:pt>
    <dgm:pt modelId="{7F0A3D83-B3C1-459A-BFD9-1DD533250FA9}" type="pres">
      <dgm:prSet presAssocID="{4D7676D3-3BD1-4A25-A003-73595D94B26F}" presName="text2" presStyleLbl="revTx" presStyleIdx="1" presStyleCnt="2">
        <dgm:presLayoutVars>
          <dgm:bulletEnabled val="1"/>
        </dgm:presLayoutVars>
      </dgm:prSet>
      <dgm:spPr/>
      <dgm:t>
        <a:bodyPr/>
        <a:lstStyle/>
        <a:p>
          <a:endParaRPr lang="zh-TW" altLang="en-US"/>
        </a:p>
      </dgm:t>
    </dgm:pt>
    <dgm:pt modelId="{8228F827-9527-4458-B854-2612F4BAD7C7}" type="pres">
      <dgm:prSet presAssocID="{4D7676D3-3BD1-4A25-A003-73595D94B26F}" presName="line2" presStyleLbl="callout" presStyleIdx="2" presStyleCnt="4"/>
      <dgm:spPr/>
    </dgm:pt>
    <dgm:pt modelId="{966D396C-E501-4A6B-AAD0-1043202BA4F7}" type="pres">
      <dgm:prSet presAssocID="{4D7676D3-3BD1-4A25-A003-73595D94B26F}" presName="d2" presStyleLbl="callout" presStyleIdx="3" presStyleCnt="4"/>
      <dgm:spPr/>
    </dgm:pt>
  </dgm:ptLst>
  <dgm:cxnLst>
    <dgm:cxn modelId="{C0FBD9AE-6D84-417B-B17A-216B4F799CCF}" type="presOf" srcId="{C5C2A61F-58E1-432A-8EAD-F5682ED64EE6}" destId="{32E41985-0C82-4389-AF9F-DBED32085633}" srcOrd="0" destOrd="0" presId="urn:microsoft.com/office/officeart/2005/8/layout/target1"/>
    <dgm:cxn modelId="{8512A0C3-A589-4046-AB86-5C78C62F29FA}" srcId="{C5C2A61F-58E1-432A-8EAD-F5682ED64EE6}" destId="{4D7676D3-3BD1-4A25-A003-73595D94B26F}" srcOrd="1" destOrd="0" parTransId="{159A5C59-0CBD-470C-BA54-DE3273CC92F1}" sibTransId="{040905B9-EF27-4437-BA60-81BF223F2895}"/>
    <dgm:cxn modelId="{F04FF43E-780F-4C0A-AD01-1AE620190FCC}" type="presOf" srcId="{8AF02CF6-F1AC-4B11-85D3-057CC0707DD7}" destId="{62C02638-D80D-4245-97A8-240FF477B79F}" srcOrd="0" destOrd="0" presId="urn:microsoft.com/office/officeart/2005/8/layout/target1"/>
    <dgm:cxn modelId="{D2AD6373-1F2A-4CE1-A5F2-09C621152731}" type="presOf" srcId="{4D7676D3-3BD1-4A25-A003-73595D94B26F}" destId="{7F0A3D83-B3C1-459A-BFD9-1DD533250FA9}" srcOrd="0" destOrd="0" presId="urn:microsoft.com/office/officeart/2005/8/layout/target1"/>
    <dgm:cxn modelId="{A1F95197-3933-4691-8B6C-152204E1B102}" srcId="{C5C2A61F-58E1-432A-8EAD-F5682ED64EE6}" destId="{8AF02CF6-F1AC-4B11-85D3-057CC0707DD7}" srcOrd="0" destOrd="0" parTransId="{42FF7A17-B4FA-4871-9A64-77038670CB2D}" sibTransId="{C0C552F1-A957-437B-AADB-4A9E6EF516E8}"/>
    <dgm:cxn modelId="{A4C3940E-41E9-4267-8F63-A669377B54E7}" type="presParOf" srcId="{32E41985-0C82-4389-AF9F-DBED32085633}" destId="{93024351-C3DC-41D4-B192-18B3FA9AE321}" srcOrd="0" destOrd="0" presId="urn:microsoft.com/office/officeart/2005/8/layout/target1"/>
    <dgm:cxn modelId="{5D343296-A17E-40D9-AA65-149D359B33E2}" type="presParOf" srcId="{32E41985-0C82-4389-AF9F-DBED32085633}" destId="{62C02638-D80D-4245-97A8-240FF477B79F}" srcOrd="1" destOrd="0" presId="urn:microsoft.com/office/officeart/2005/8/layout/target1"/>
    <dgm:cxn modelId="{22C33AFD-04DA-40F5-B771-B3F5D4B3D457}" type="presParOf" srcId="{32E41985-0C82-4389-AF9F-DBED32085633}" destId="{EC5DFA06-A1EE-4A04-8528-0F5C124997D3}" srcOrd="2" destOrd="0" presId="urn:microsoft.com/office/officeart/2005/8/layout/target1"/>
    <dgm:cxn modelId="{1E4F1DB7-B872-4CB7-A8E0-5569CD446700}" type="presParOf" srcId="{32E41985-0C82-4389-AF9F-DBED32085633}" destId="{3942B952-E14E-4088-9DC8-3BDD0EA1A803}" srcOrd="3" destOrd="0" presId="urn:microsoft.com/office/officeart/2005/8/layout/target1"/>
    <dgm:cxn modelId="{154771BF-362A-45AC-9565-A3BCCAE56A6C}" type="presParOf" srcId="{32E41985-0C82-4389-AF9F-DBED32085633}" destId="{449EABA3-51EF-43F0-8BE2-4C4EC2DEE058}" srcOrd="4" destOrd="0" presId="urn:microsoft.com/office/officeart/2005/8/layout/target1"/>
    <dgm:cxn modelId="{4AE6E690-7D03-4A6B-94F5-30D0378477B9}" type="presParOf" srcId="{32E41985-0C82-4389-AF9F-DBED32085633}" destId="{7F0A3D83-B3C1-459A-BFD9-1DD533250FA9}" srcOrd="5" destOrd="0" presId="urn:microsoft.com/office/officeart/2005/8/layout/target1"/>
    <dgm:cxn modelId="{324EBA00-E650-4815-A482-4A8CC024CE8D}" type="presParOf" srcId="{32E41985-0C82-4389-AF9F-DBED32085633}" destId="{8228F827-9527-4458-B854-2612F4BAD7C7}" srcOrd="6" destOrd="0" presId="urn:microsoft.com/office/officeart/2005/8/layout/target1"/>
    <dgm:cxn modelId="{2FC244CA-C444-45A0-A38F-153F9F1FB049}" type="presParOf" srcId="{32E41985-0C82-4389-AF9F-DBED32085633}" destId="{966D396C-E501-4A6B-AAD0-1043202BA4F7}" srcOrd="7"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9E0582-8A69-4FF2-9586-9EA340E20EFC}" type="doc">
      <dgm:prSet loTypeId="urn:microsoft.com/office/officeart/2005/8/layout/StepDownProcess" loCatId="process" qsTypeId="urn:microsoft.com/office/officeart/2005/8/quickstyle/3d3" qsCatId="3D" csTypeId="urn:microsoft.com/office/officeart/2005/8/colors/accent1_2" csCatId="accent1" phldr="1"/>
      <dgm:spPr/>
      <dgm:t>
        <a:bodyPr/>
        <a:lstStyle/>
        <a:p>
          <a:endParaRPr lang="zh-TW" altLang="en-US"/>
        </a:p>
      </dgm:t>
    </dgm:pt>
    <dgm:pt modelId="{E75EF65C-A32A-42A7-BA52-E32F50E45EB7}">
      <dgm:prSet phldrT="[文字]"/>
      <dgm:spPr/>
      <dgm:t>
        <a:bodyPr/>
        <a:lstStyle/>
        <a:p>
          <a:r>
            <a:rPr lang="zh-TW" altLang="en-US" dirty="0">
              <a:latin typeface="標楷體" panose="03000509000000000000" pitchFamily="65" charset="-120"/>
              <a:ea typeface="標楷體" panose="03000509000000000000" pitchFamily="65" charset="-120"/>
            </a:rPr>
            <a:t>學生完成</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a:t>
          </a:r>
        </a:p>
      </dgm:t>
    </dgm:pt>
    <dgm:pt modelId="{3CA4357C-A2AB-45A4-B318-AE75F7BAF62F}" type="parTrans" cxnId="{B123C3B4-4873-4434-8B5C-97165FEB9EB6}">
      <dgm:prSet/>
      <dgm:spPr/>
      <dgm:t>
        <a:bodyPr/>
        <a:lstStyle/>
        <a:p>
          <a:endParaRPr lang="zh-TW" altLang="en-US"/>
        </a:p>
      </dgm:t>
    </dgm:pt>
    <dgm:pt modelId="{520CBC95-2F81-495F-814B-1821FF9FFA17}" type="sibTrans" cxnId="{B123C3B4-4873-4434-8B5C-97165FEB9EB6}">
      <dgm:prSet/>
      <dgm:spPr/>
      <dgm:t>
        <a:bodyPr/>
        <a:lstStyle/>
        <a:p>
          <a:endParaRPr lang="zh-TW" altLang="en-US"/>
        </a:p>
      </dgm:t>
    </dgm:pt>
    <dgm:pt modelId="{23E9064C-244D-4D26-84A0-FD97D4B57D63}">
      <dgm:prSet phldrT="[文字]"/>
      <dgm:spPr/>
      <dgm:t>
        <a:bodyPr/>
        <a:lstStyle/>
        <a:p>
          <a:r>
            <a:rPr lang="zh-TW" altLang="en-US" dirty="0">
              <a:latin typeface="標楷體" panose="03000509000000000000" pitchFamily="65" charset="-120"/>
              <a:ea typeface="標楷體" panose="03000509000000000000" pitchFamily="65" charset="-120"/>
            </a:rPr>
            <a:t>電腦系統作業</a:t>
          </a:r>
        </a:p>
      </dgm:t>
    </dgm:pt>
    <dgm:pt modelId="{3D4D2145-B297-46A4-8AC2-33FB551254F9}" type="parTrans" cxnId="{E08A3ABF-2CD5-49CC-97AB-C3761C5F15EF}">
      <dgm:prSet/>
      <dgm:spPr/>
      <dgm:t>
        <a:bodyPr/>
        <a:lstStyle/>
        <a:p>
          <a:endParaRPr lang="zh-TW" altLang="en-US"/>
        </a:p>
      </dgm:t>
    </dgm:pt>
    <dgm:pt modelId="{A8ADD80F-37E0-43C7-BE56-1158151AAAF5}" type="sibTrans" cxnId="{E08A3ABF-2CD5-49CC-97AB-C3761C5F15EF}">
      <dgm:prSet/>
      <dgm:spPr/>
      <dgm:t>
        <a:bodyPr/>
        <a:lstStyle/>
        <a:p>
          <a:endParaRPr lang="zh-TW" altLang="en-US"/>
        </a:p>
      </dgm:t>
    </dgm:pt>
    <dgm:pt modelId="{F77E90C5-8103-4E2D-BD0E-648E9F589ADD}">
      <dgm:prSet phldrT="[文字]"/>
      <dgm:spPr/>
      <dgm:t>
        <a:bodyPr/>
        <a:lstStyle/>
        <a:p>
          <a:r>
            <a:rPr lang="zh-TW" altLang="en-US" dirty="0">
              <a:latin typeface="標楷體" panose="03000509000000000000" pitchFamily="65" charset="-120"/>
              <a:ea typeface="標楷體" panose="03000509000000000000" pitchFamily="65" charset="-120"/>
            </a:rPr>
            <a:t>校內優先免試入學名額競爭</a:t>
          </a:r>
        </a:p>
      </dgm:t>
    </dgm:pt>
    <dgm:pt modelId="{C7BA4ED7-70C1-482F-9E72-A3728EF35837}" type="parTrans" cxnId="{FBFF8CCB-C111-4EEA-A872-5AB7AA188D59}">
      <dgm:prSet/>
      <dgm:spPr/>
      <dgm:t>
        <a:bodyPr/>
        <a:lstStyle/>
        <a:p>
          <a:endParaRPr lang="zh-TW" altLang="en-US"/>
        </a:p>
      </dgm:t>
    </dgm:pt>
    <dgm:pt modelId="{936F9589-D74A-45E8-97A8-42F94461C909}" type="sibTrans" cxnId="{FBFF8CCB-C111-4EEA-A872-5AB7AA188D59}">
      <dgm:prSet/>
      <dgm:spPr/>
      <dgm:t>
        <a:bodyPr/>
        <a:lstStyle/>
        <a:p>
          <a:endParaRPr lang="zh-TW" altLang="en-US"/>
        </a:p>
      </dgm:t>
    </dgm:pt>
    <dgm:pt modelId="{F7C07E81-14DD-4672-A7BB-A4EEA2FBF7EF}">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1038949C-D51F-40A5-9C84-DFE579966A21}" type="parTrans" cxnId="{EF0FE117-C916-4E28-A9B5-277DEC444DC6}">
      <dgm:prSet/>
      <dgm:spPr/>
      <dgm:t>
        <a:bodyPr/>
        <a:lstStyle/>
        <a:p>
          <a:endParaRPr lang="zh-TW" altLang="en-US"/>
        </a:p>
      </dgm:t>
    </dgm:pt>
    <dgm:pt modelId="{796950C3-73BF-4C44-A94B-EB16EBF692C3}" type="sibTrans" cxnId="{EF0FE117-C916-4E28-A9B5-277DEC444DC6}">
      <dgm:prSet/>
      <dgm:spPr/>
      <dgm:t>
        <a:bodyPr/>
        <a:lstStyle/>
        <a:p>
          <a:endParaRPr lang="zh-TW" altLang="en-US"/>
        </a:p>
      </dgm:t>
    </dgm:pt>
    <dgm:pt modelId="{5AD57A04-5596-48B7-8F63-7701CDD2C544}">
      <dgm:prSet phldrT="[文字]"/>
      <dgm:spPr/>
      <dgm:t>
        <a:bodyPr/>
        <a:lstStyle/>
        <a:p>
          <a:r>
            <a:rPr lang="zh-TW" altLang="en-US" dirty="0">
              <a:latin typeface="標楷體" panose="03000509000000000000" pitchFamily="65" charset="-120"/>
              <a:ea typeface="標楷體" panose="03000509000000000000" pitchFamily="65" charset="-120"/>
            </a:rPr>
            <a:t>全區免試入學名額競爭</a:t>
          </a:r>
        </a:p>
      </dgm:t>
    </dgm:pt>
    <dgm:pt modelId="{5266F451-07D7-4355-BF50-74A92ABD71EF}" type="parTrans" cxnId="{00C08074-F650-41CA-9D1C-714193948E52}">
      <dgm:prSet/>
      <dgm:spPr/>
      <dgm:t>
        <a:bodyPr/>
        <a:lstStyle/>
        <a:p>
          <a:endParaRPr lang="zh-TW" altLang="en-US"/>
        </a:p>
      </dgm:t>
    </dgm:pt>
    <dgm:pt modelId="{2F977A56-DB2B-4658-A69E-8942B453181D}" type="sibTrans" cxnId="{00C08074-F650-41CA-9D1C-714193948E52}">
      <dgm:prSet/>
      <dgm:spPr/>
      <dgm:t>
        <a:bodyPr/>
        <a:lstStyle/>
        <a:p>
          <a:endParaRPr lang="zh-TW" altLang="en-US"/>
        </a:p>
      </dgm:t>
    </dgm:pt>
    <dgm:pt modelId="{3C67D129-C02B-4025-9170-B483A8AD1794}">
      <dgm:prSet phldrT="[文字]"/>
      <dgm:spPr/>
      <dgm:t>
        <a:bodyPr/>
        <a:lstStyle/>
        <a:p>
          <a:r>
            <a:rPr lang="zh-TW" altLang="en-US" dirty="0">
              <a:latin typeface="標楷體" panose="03000509000000000000" pitchFamily="65" charset="-120"/>
              <a:ea typeface="標楷體" panose="03000509000000000000" pitchFamily="65" charset="-120"/>
            </a:rPr>
            <a:t>依照</a:t>
          </a:r>
          <a:r>
            <a:rPr lang="zh-TW" dirty="0">
              <a:latin typeface="標楷體" panose="03000509000000000000" pitchFamily="65" charset="-120"/>
              <a:ea typeface="標楷體" panose="03000509000000000000" pitchFamily="65" charset="-120"/>
            </a:rPr>
            <a:t>超額比序項目積分對照表</a:t>
          </a:r>
          <a:r>
            <a:rPr lang="zh-TW" altLang="en-US" dirty="0">
              <a:latin typeface="標楷體" panose="03000509000000000000" pitchFamily="65" charset="-120"/>
              <a:ea typeface="標楷體" panose="03000509000000000000" pitchFamily="65" charset="-120"/>
            </a:rPr>
            <a:t>進行比序</a:t>
          </a:r>
        </a:p>
      </dgm:t>
    </dgm:pt>
    <dgm:pt modelId="{7306B469-32C7-4B19-91F6-35333BF77620}" type="parTrans" cxnId="{B63AE876-F5FA-4BC5-9D3E-ACB0A0A200F7}">
      <dgm:prSet/>
      <dgm:spPr/>
      <dgm:t>
        <a:bodyPr/>
        <a:lstStyle/>
        <a:p>
          <a:endParaRPr lang="zh-TW" altLang="en-US"/>
        </a:p>
      </dgm:t>
    </dgm:pt>
    <dgm:pt modelId="{94A88286-0DC1-483F-AAC4-B68FB7BC8CAB}" type="sibTrans" cxnId="{B63AE876-F5FA-4BC5-9D3E-ACB0A0A200F7}">
      <dgm:prSet/>
      <dgm:spPr/>
      <dgm:t>
        <a:bodyPr/>
        <a:lstStyle/>
        <a:p>
          <a:endParaRPr lang="zh-TW" altLang="en-US"/>
        </a:p>
      </dgm:t>
    </dgm:pt>
    <dgm:pt modelId="{79CF48E1-4349-402F-886E-7E877064EC3E}" type="pres">
      <dgm:prSet presAssocID="{819E0582-8A69-4FF2-9586-9EA340E20EFC}" presName="rootnode" presStyleCnt="0">
        <dgm:presLayoutVars>
          <dgm:chMax/>
          <dgm:chPref/>
          <dgm:dir/>
          <dgm:animLvl val="lvl"/>
        </dgm:presLayoutVars>
      </dgm:prSet>
      <dgm:spPr/>
      <dgm:t>
        <a:bodyPr/>
        <a:lstStyle/>
        <a:p>
          <a:endParaRPr lang="zh-TW" altLang="en-US"/>
        </a:p>
      </dgm:t>
    </dgm:pt>
    <dgm:pt modelId="{A0E0C60F-1865-4D25-9FFE-8894FEC2C68A}" type="pres">
      <dgm:prSet presAssocID="{E75EF65C-A32A-42A7-BA52-E32F50E45EB7}" presName="composite" presStyleCnt="0"/>
      <dgm:spPr/>
    </dgm:pt>
    <dgm:pt modelId="{027F9858-D3C3-4FCA-917D-35C035C74CAF}" type="pres">
      <dgm:prSet presAssocID="{E75EF65C-A32A-42A7-BA52-E32F50E45EB7}" presName="bentUpArrow1" presStyleLbl="alignImgPlace1" presStyleIdx="0" presStyleCnt="2"/>
      <dgm:spPr/>
    </dgm:pt>
    <dgm:pt modelId="{A23AFC8E-793D-4832-B3BF-A9D36AB4DB95}" type="pres">
      <dgm:prSet presAssocID="{E75EF65C-A32A-42A7-BA52-E32F50E45EB7}" presName="ParentText" presStyleLbl="node1" presStyleIdx="0" presStyleCnt="3">
        <dgm:presLayoutVars>
          <dgm:chMax val="1"/>
          <dgm:chPref val="1"/>
          <dgm:bulletEnabled val="1"/>
        </dgm:presLayoutVars>
      </dgm:prSet>
      <dgm:spPr/>
      <dgm:t>
        <a:bodyPr/>
        <a:lstStyle/>
        <a:p>
          <a:endParaRPr lang="zh-TW" altLang="en-US"/>
        </a:p>
      </dgm:t>
    </dgm:pt>
    <dgm:pt modelId="{22960891-8CFA-48C6-A4A0-E51DFE375C78}" type="pres">
      <dgm:prSet presAssocID="{E75EF65C-A32A-42A7-BA52-E32F50E45EB7}" presName="ChildText" presStyleLbl="revTx" presStyleIdx="0" presStyleCnt="3">
        <dgm:presLayoutVars>
          <dgm:chMax val="0"/>
          <dgm:chPref val="0"/>
          <dgm:bulletEnabled val="1"/>
        </dgm:presLayoutVars>
      </dgm:prSet>
      <dgm:spPr/>
      <dgm:t>
        <a:bodyPr/>
        <a:lstStyle/>
        <a:p>
          <a:endParaRPr lang="zh-TW" altLang="en-US"/>
        </a:p>
      </dgm:t>
    </dgm:pt>
    <dgm:pt modelId="{6A4F57CA-2F27-43D8-8900-F534525563EC}" type="pres">
      <dgm:prSet presAssocID="{520CBC95-2F81-495F-814B-1821FF9FFA17}" presName="sibTrans" presStyleCnt="0"/>
      <dgm:spPr/>
    </dgm:pt>
    <dgm:pt modelId="{E9E13642-220F-4F4C-802C-FBBA378B70F2}" type="pres">
      <dgm:prSet presAssocID="{F77E90C5-8103-4E2D-BD0E-648E9F589ADD}" presName="composite" presStyleCnt="0"/>
      <dgm:spPr/>
    </dgm:pt>
    <dgm:pt modelId="{1D9C0877-8921-4B27-9AD6-455C8AAD698E}" type="pres">
      <dgm:prSet presAssocID="{F77E90C5-8103-4E2D-BD0E-648E9F589ADD}" presName="bentUpArrow1" presStyleLbl="alignImgPlace1" presStyleIdx="1" presStyleCnt="2"/>
      <dgm:spPr/>
    </dgm:pt>
    <dgm:pt modelId="{F7165F76-2E7C-4FCD-BED1-FAE3A9AA6C39}" type="pres">
      <dgm:prSet presAssocID="{F77E90C5-8103-4E2D-BD0E-648E9F589ADD}" presName="ParentText" presStyleLbl="node1" presStyleIdx="1" presStyleCnt="3">
        <dgm:presLayoutVars>
          <dgm:chMax val="1"/>
          <dgm:chPref val="1"/>
          <dgm:bulletEnabled val="1"/>
        </dgm:presLayoutVars>
      </dgm:prSet>
      <dgm:spPr/>
      <dgm:t>
        <a:bodyPr/>
        <a:lstStyle/>
        <a:p>
          <a:endParaRPr lang="zh-TW" altLang="en-US"/>
        </a:p>
      </dgm:t>
    </dgm:pt>
    <dgm:pt modelId="{D28DFF86-EA19-4978-BBF5-5AA4C84D0E7F}" type="pres">
      <dgm:prSet presAssocID="{F77E90C5-8103-4E2D-BD0E-648E9F589ADD}" presName="ChildText" presStyleLbl="revTx" presStyleIdx="1" presStyleCnt="3">
        <dgm:presLayoutVars>
          <dgm:chMax val="0"/>
          <dgm:chPref val="0"/>
          <dgm:bulletEnabled val="1"/>
        </dgm:presLayoutVars>
      </dgm:prSet>
      <dgm:spPr/>
      <dgm:t>
        <a:bodyPr/>
        <a:lstStyle/>
        <a:p>
          <a:endParaRPr lang="zh-TW" altLang="en-US"/>
        </a:p>
      </dgm:t>
    </dgm:pt>
    <dgm:pt modelId="{EE6138EB-E65D-42B2-875A-2C8C1E3AC80F}" type="pres">
      <dgm:prSet presAssocID="{936F9589-D74A-45E8-97A8-42F94461C909}" presName="sibTrans" presStyleCnt="0"/>
      <dgm:spPr/>
    </dgm:pt>
    <dgm:pt modelId="{2699ADFA-A7CC-4608-8C67-6174C237953A}" type="pres">
      <dgm:prSet presAssocID="{5AD57A04-5596-48B7-8F63-7701CDD2C544}" presName="composite" presStyleCnt="0"/>
      <dgm:spPr/>
    </dgm:pt>
    <dgm:pt modelId="{02AA28D9-CD31-43D5-AC39-C36245675FE1}" type="pres">
      <dgm:prSet presAssocID="{5AD57A04-5596-48B7-8F63-7701CDD2C544}" presName="ParentText" presStyleLbl="node1" presStyleIdx="2" presStyleCnt="3">
        <dgm:presLayoutVars>
          <dgm:chMax val="1"/>
          <dgm:chPref val="1"/>
          <dgm:bulletEnabled val="1"/>
        </dgm:presLayoutVars>
      </dgm:prSet>
      <dgm:spPr/>
      <dgm:t>
        <a:bodyPr/>
        <a:lstStyle/>
        <a:p>
          <a:endParaRPr lang="zh-TW" altLang="en-US"/>
        </a:p>
      </dgm:t>
    </dgm:pt>
    <dgm:pt modelId="{6B781162-F9D7-49E3-A997-54EBD80670C0}" type="pres">
      <dgm:prSet presAssocID="{5AD57A04-5596-48B7-8F63-7701CDD2C544}" presName="FinalChildText" presStyleLbl="revTx" presStyleIdx="2" presStyleCnt="3">
        <dgm:presLayoutVars>
          <dgm:chMax val="0"/>
          <dgm:chPref val="0"/>
          <dgm:bulletEnabled val="1"/>
        </dgm:presLayoutVars>
      </dgm:prSet>
      <dgm:spPr/>
      <dgm:t>
        <a:bodyPr/>
        <a:lstStyle/>
        <a:p>
          <a:endParaRPr lang="zh-TW" altLang="en-US"/>
        </a:p>
      </dgm:t>
    </dgm:pt>
  </dgm:ptLst>
  <dgm:cxnLst>
    <dgm:cxn modelId="{EF0FE117-C916-4E28-A9B5-277DEC444DC6}" srcId="{F77E90C5-8103-4E2D-BD0E-648E9F589ADD}" destId="{F7C07E81-14DD-4672-A7BB-A4EEA2FBF7EF}" srcOrd="0" destOrd="0" parTransId="{1038949C-D51F-40A5-9C84-DFE579966A21}" sibTransId="{796950C3-73BF-4C44-A94B-EB16EBF692C3}"/>
    <dgm:cxn modelId="{DC224C65-D5F9-4A3F-B896-A856E1254C17}" type="presOf" srcId="{23E9064C-244D-4D26-84A0-FD97D4B57D63}" destId="{22960891-8CFA-48C6-A4A0-E51DFE375C78}" srcOrd="0" destOrd="0" presId="urn:microsoft.com/office/officeart/2005/8/layout/StepDownProcess"/>
    <dgm:cxn modelId="{FBFF8CCB-C111-4EEA-A872-5AB7AA188D59}" srcId="{819E0582-8A69-4FF2-9586-9EA340E20EFC}" destId="{F77E90C5-8103-4E2D-BD0E-648E9F589ADD}" srcOrd="1" destOrd="0" parTransId="{C7BA4ED7-70C1-482F-9E72-A3728EF35837}" sibTransId="{936F9589-D74A-45E8-97A8-42F94461C909}"/>
    <dgm:cxn modelId="{47EA7761-E7FD-48ED-9A2B-85B53D1D1FDB}" type="presOf" srcId="{F7C07E81-14DD-4672-A7BB-A4EEA2FBF7EF}" destId="{D28DFF86-EA19-4978-BBF5-5AA4C84D0E7F}" srcOrd="0" destOrd="0" presId="urn:microsoft.com/office/officeart/2005/8/layout/StepDownProcess"/>
    <dgm:cxn modelId="{AD5B8942-CAA9-402A-8465-8DE880692802}" type="presOf" srcId="{F77E90C5-8103-4E2D-BD0E-648E9F589ADD}" destId="{F7165F76-2E7C-4FCD-BED1-FAE3A9AA6C39}" srcOrd="0" destOrd="0" presId="urn:microsoft.com/office/officeart/2005/8/layout/StepDownProcess"/>
    <dgm:cxn modelId="{B123C3B4-4873-4434-8B5C-97165FEB9EB6}" srcId="{819E0582-8A69-4FF2-9586-9EA340E20EFC}" destId="{E75EF65C-A32A-42A7-BA52-E32F50E45EB7}" srcOrd="0" destOrd="0" parTransId="{3CA4357C-A2AB-45A4-B318-AE75F7BAF62F}" sibTransId="{520CBC95-2F81-495F-814B-1821FF9FFA17}"/>
    <dgm:cxn modelId="{B63AE876-F5FA-4BC5-9D3E-ACB0A0A200F7}" srcId="{5AD57A04-5596-48B7-8F63-7701CDD2C544}" destId="{3C67D129-C02B-4025-9170-B483A8AD1794}" srcOrd="0" destOrd="0" parTransId="{7306B469-32C7-4B19-91F6-35333BF77620}" sibTransId="{94A88286-0DC1-483F-AAC4-B68FB7BC8CAB}"/>
    <dgm:cxn modelId="{AB99664E-3B98-464B-9C88-79DE841DD531}" type="presOf" srcId="{E75EF65C-A32A-42A7-BA52-E32F50E45EB7}" destId="{A23AFC8E-793D-4832-B3BF-A9D36AB4DB95}" srcOrd="0" destOrd="0" presId="urn:microsoft.com/office/officeart/2005/8/layout/StepDownProcess"/>
    <dgm:cxn modelId="{00C08074-F650-41CA-9D1C-714193948E52}" srcId="{819E0582-8A69-4FF2-9586-9EA340E20EFC}" destId="{5AD57A04-5596-48B7-8F63-7701CDD2C544}" srcOrd="2" destOrd="0" parTransId="{5266F451-07D7-4355-BF50-74A92ABD71EF}" sibTransId="{2F977A56-DB2B-4658-A69E-8942B453181D}"/>
    <dgm:cxn modelId="{421C2126-E667-4605-B194-B91615542FE5}" type="presOf" srcId="{5AD57A04-5596-48B7-8F63-7701CDD2C544}" destId="{02AA28D9-CD31-43D5-AC39-C36245675FE1}" srcOrd="0" destOrd="0" presId="urn:microsoft.com/office/officeart/2005/8/layout/StepDownProcess"/>
    <dgm:cxn modelId="{02F963F0-EA03-486A-B8A1-4D77D4C77253}" type="presOf" srcId="{819E0582-8A69-4FF2-9586-9EA340E20EFC}" destId="{79CF48E1-4349-402F-886E-7E877064EC3E}" srcOrd="0" destOrd="0" presId="urn:microsoft.com/office/officeart/2005/8/layout/StepDownProcess"/>
    <dgm:cxn modelId="{BE80F979-2AAF-4B7B-8F88-765E47DC4AAA}" type="presOf" srcId="{3C67D129-C02B-4025-9170-B483A8AD1794}" destId="{6B781162-F9D7-49E3-A997-54EBD80670C0}" srcOrd="0" destOrd="0" presId="urn:microsoft.com/office/officeart/2005/8/layout/StepDownProcess"/>
    <dgm:cxn modelId="{E08A3ABF-2CD5-49CC-97AB-C3761C5F15EF}" srcId="{E75EF65C-A32A-42A7-BA52-E32F50E45EB7}" destId="{23E9064C-244D-4D26-84A0-FD97D4B57D63}" srcOrd="0" destOrd="0" parTransId="{3D4D2145-B297-46A4-8AC2-33FB551254F9}" sibTransId="{A8ADD80F-37E0-43C7-BE56-1158151AAAF5}"/>
    <dgm:cxn modelId="{98CD15D5-8A63-4F6A-AF85-46A1E50E4D8E}" type="presParOf" srcId="{79CF48E1-4349-402F-886E-7E877064EC3E}" destId="{A0E0C60F-1865-4D25-9FFE-8894FEC2C68A}" srcOrd="0" destOrd="0" presId="urn:microsoft.com/office/officeart/2005/8/layout/StepDownProcess"/>
    <dgm:cxn modelId="{7A678179-6020-4C6C-BD79-A43A056BEC66}" type="presParOf" srcId="{A0E0C60F-1865-4D25-9FFE-8894FEC2C68A}" destId="{027F9858-D3C3-4FCA-917D-35C035C74CAF}" srcOrd="0" destOrd="0" presId="urn:microsoft.com/office/officeart/2005/8/layout/StepDownProcess"/>
    <dgm:cxn modelId="{AEBA5413-4113-48E9-BAB0-660B9ABFD455}" type="presParOf" srcId="{A0E0C60F-1865-4D25-9FFE-8894FEC2C68A}" destId="{A23AFC8E-793D-4832-B3BF-A9D36AB4DB95}" srcOrd="1" destOrd="0" presId="urn:microsoft.com/office/officeart/2005/8/layout/StepDownProcess"/>
    <dgm:cxn modelId="{046C84C8-DE93-4448-8429-8E2F80798654}" type="presParOf" srcId="{A0E0C60F-1865-4D25-9FFE-8894FEC2C68A}" destId="{22960891-8CFA-48C6-A4A0-E51DFE375C78}" srcOrd="2" destOrd="0" presId="urn:microsoft.com/office/officeart/2005/8/layout/StepDownProcess"/>
    <dgm:cxn modelId="{0833E1CA-4025-4648-8D7B-7A93BC7621EC}" type="presParOf" srcId="{79CF48E1-4349-402F-886E-7E877064EC3E}" destId="{6A4F57CA-2F27-43D8-8900-F534525563EC}" srcOrd="1" destOrd="0" presId="urn:microsoft.com/office/officeart/2005/8/layout/StepDownProcess"/>
    <dgm:cxn modelId="{FE71BADD-62AC-4A6B-810E-1BDC96F666AE}" type="presParOf" srcId="{79CF48E1-4349-402F-886E-7E877064EC3E}" destId="{E9E13642-220F-4F4C-802C-FBBA378B70F2}" srcOrd="2" destOrd="0" presId="urn:microsoft.com/office/officeart/2005/8/layout/StepDownProcess"/>
    <dgm:cxn modelId="{C46E7277-C521-4654-A014-20CC8F08219F}" type="presParOf" srcId="{E9E13642-220F-4F4C-802C-FBBA378B70F2}" destId="{1D9C0877-8921-4B27-9AD6-455C8AAD698E}" srcOrd="0" destOrd="0" presId="urn:microsoft.com/office/officeart/2005/8/layout/StepDownProcess"/>
    <dgm:cxn modelId="{CA6664DA-7148-4E4E-B01F-D1268AC392F0}" type="presParOf" srcId="{E9E13642-220F-4F4C-802C-FBBA378B70F2}" destId="{F7165F76-2E7C-4FCD-BED1-FAE3A9AA6C39}" srcOrd="1" destOrd="0" presId="urn:microsoft.com/office/officeart/2005/8/layout/StepDownProcess"/>
    <dgm:cxn modelId="{C51CE2AC-EBFA-4786-A407-E31B423CB4F6}" type="presParOf" srcId="{E9E13642-220F-4F4C-802C-FBBA378B70F2}" destId="{D28DFF86-EA19-4978-BBF5-5AA4C84D0E7F}" srcOrd="2" destOrd="0" presId="urn:microsoft.com/office/officeart/2005/8/layout/StepDownProcess"/>
    <dgm:cxn modelId="{EC2650C7-E3C8-4DE3-B83C-094C553CC3B1}" type="presParOf" srcId="{79CF48E1-4349-402F-886E-7E877064EC3E}" destId="{EE6138EB-E65D-42B2-875A-2C8C1E3AC80F}" srcOrd="3" destOrd="0" presId="urn:microsoft.com/office/officeart/2005/8/layout/StepDownProcess"/>
    <dgm:cxn modelId="{585A4634-2D64-44E6-B389-8FF5A6B55DE9}" type="presParOf" srcId="{79CF48E1-4349-402F-886E-7E877064EC3E}" destId="{2699ADFA-A7CC-4608-8C67-6174C237953A}" srcOrd="4" destOrd="0" presId="urn:microsoft.com/office/officeart/2005/8/layout/StepDownProcess"/>
    <dgm:cxn modelId="{BB632AB0-549F-41B0-B1B7-121810015AFD}" type="presParOf" srcId="{2699ADFA-A7CC-4608-8C67-6174C237953A}" destId="{02AA28D9-CD31-43D5-AC39-C36245675FE1}" srcOrd="0" destOrd="0" presId="urn:microsoft.com/office/officeart/2005/8/layout/StepDownProcess"/>
    <dgm:cxn modelId="{A48A11F5-553F-485F-8EB4-48D09A1AAFE4}" type="presParOf" srcId="{2699ADFA-A7CC-4608-8C67-6174C237953A}" destId="{6B781162-F9D7-49E3-A997-54EBD80670C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28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ctr"/>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ctr"/>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ctr"/>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ctr"/>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ctr"/>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custLinFactNeighborY="-5621"/>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B22E5C24-7902-4E69-9E49-3C12775864BD}" type="presOf" srcId="{AE8250C6-2632-4F91-96CD-833239B2BF92}" destId="{0DFD795E-052E-4AB5-8C21-4D993FF50002}" srcOrd="0" destOrd="0" presId="urn:microsoft.com/office/officeart/2005/8/layout/hierarchy3"/>
    <dgm:cxn modelId="{17830CE9-394A-4F6F-BB02-C6D119DAAF53}" type="presOf" srcId="{212B52B5-2BCA-483A-96A7-55A25432BEA9}" destId="{DDE86BB5-3B5E-48D4-8518-9BEFBD9698BD}" srcOrd="0" destOrd="0" presId="urn:microsoft.com/office/officeart/2005/8/layout/hierarchy3"/>
    <dgm:cxn modelId="{2EDA4EAA-F7BF-4CF5-BFFD-F9CF87FB5B1C}" type="presOf" srcId="{B5B93514-293B-4163-93D7-60F01CD73AAC}" destId="{DBD0592F-2E5E-4B97-8328-85175B988E71}"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D22BD018-A1F2-410D-8079-F6FB7789E5EA}" srcId="{1F6B2464-6055-41BA-995F-7081D0EAD73B}" destId="{6CEA7E8D-D31A-43EC-9041-37EFC61365C0}" srcOrd="0" destOrd="0" parTransId="{93E4B0C3-96E5-41E0-8F32-9994598E4D56}" sibTransId="{12DADA95-6A66-40E3-A014-6A993AE88324}"/>
    <dgm:cxn modelId="{75065626-CF6D-4FA1-9244-AC3CA29D5622}" type="presOf" srcId="{3B75BCFF-1A40-4DEB-8C22-6F0A5078E387}" destId="{3BECD76B-389E-4A81-B244-6C0418F33830}" srcOrd="0" destOrd="0" presId="urn:microsoft.com/office/officeart/2005/8/layout/hierarchy3"/>
    <dgm:cxn modelId="{16B78A6C-7B34-4C66-A44B-757F3F845305}" type="presOf" srcId="{48AD86C8-54F7-4C25-AA16-E58FA5CD0C0B}" destId="{BEE43D38-C371-4AF3-9B1C-20859E67A450}" srcOrd="0" destOrd="0" presId="urn:microsoft.com/office/officeart/2005/8/layout/hierarchy3"/>
    <dgm:cxn modelId="{AB83CD4F-8F94-490F-8F6F-BE8F68875805}" type="presOf" srcId="{0CF67CA4-6DDC-4950-ADB6-2829E5A954D2}" destId="{364501B8-53D0-444F-AC7C-E925FEAB77A5}" srcOrd="0" destOrd="0" presId="urn:microsoft.com/office/officeart/2005/8/layout/hierarchy3"/>
    <dgm:cxn modelId="{11D22E7A-97BE-47A6-8B4B-4572AD891A3F}" type="presOf" srcId="{1F6B2464-6055-41BA-995F-7081D0EAD73B}" destId="{85FCF6C0-E142-430F-A251-830F2FEC3A67}"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9302DD7A-35AC-460C-81D3-FF42EAFCB518}" type="presOf" srcId="{6CEA7E8D-D31A-43EC-9041-37EFC61365C0}" destId="{E4DF2E74-5265-46A7-BD70-17092C4A0D23}" srcOrd="0" destOrd="0" presId="urn:microsoft.com/office/officeart/2005/8/layout/hierarchy3"/>
    <dgm:cxn modelId="{24C8527E-252F-4C8E-B0B9-F6AF87CC550F}" srcId="{2F16201B-933E-4461-8BC8-87F21D9E7E4D}" destId="{B5B93514-293B-4163-93D7-60F01CD73AAC}" srcOrd="0" destOrd="0" parTransId="{48AD86C8-54F7-4C25-AA16-E58FA5CD0C0B}" sibTransId="{98009AC0-11AA-4217-B584-8A6BE3D3A223}"/>
    <dgm:cxn modelId="{26C5E93F-F47E-4841-A8DB-8490855AAC6E}" type="presOf" srcId="{F6BDEB2C-66AF-4479-B261-F66C552B91A6}" destId="{F093A886-9A24-4A6F-8842-1B9463DFC82F}"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9D837166-BA38-41B2-9120-0FFD69FDB96B}" type="presOf" srcId="{9BB5BE1D-B71E-47F6-93FB-C53A909E2FFC}" destId="{CC0E329D-4715-4A16-9EC2-D8B5B3601286}" srcOrd="0" destOrd="0" presId="urn:microsoft.com/office/officeart/2005/8/layout/hierarchy3"/>
    <dgm:cxn modelId="{2E5E6309-F2E3-40F2-BD18-6BBA5B8BCB92}" type="presOf" srcId="{C5BD3101-2BD5-4577-8FFA-9A94C0CA7CA8}" destId="{6BDDDAF2-015E-4C28-9370-677AC8DCB0BB}" srcOrd="0" destOrd="0" presId="urn:microsoft.com/office/officeart/2005/8/layout/hierarchy3"/>
    <dgm:cxn modelId="{82FEB971-A1AB-442E-82C0-56F6D1067737}" type="presOf" srcId="{A8F33A36-00A2-497B-A143-2211AEEFE4AD}" destId="{30B98B06-28F6-4525-8C4D-30CF06EB40D3}" srcOrd="1" destOrd="0" presId="urn:microsoft.com/office/officeart/2005/8/layout/hierarchy3"/>
    <dgm:cxn modelId="{31761630-56EA-4DCD-9C27-1C16254858A4}" type="presOf" srcId="{5E0E9D3D-31E8-434D-8456-4782E8876D6C}" destId="{BBDEFCEE-1486-4C46-9D96-9EB56093C49F}" srcOrd="0" destOrd="0" presId="urn:microsoft.com/office/officeart/2005/8/layout/hierarchy3"/>
    <dgm:cxn modelId="{E82DD8A5-79F9-4F7B-9B96-5B1720B833E4}" type="presOf" srcId="{93E4B0C3-96E5-41E0-8F32-9994598E4D56}" destId="{E973DCF4-0E6E-41E7-88CA-76B1BC2C3DFC}" srcOrd="0" destOrd="0" presId="urn:microsoft.com/office/officeart/2005/8/layout/hierarchy3"/>
    <dgm:cxn modelId="{2B317943-827F-4B80-816D-078B8CF9934C}" type="presOf" srcId="{7906BCB2-65D6-4620-9354-2CAD6D34095E}" destId="{13B25F41-AD46-4FA1-8EF3-8B1EEF6B3F9B}"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83056260-A26B-4089-80F9-283150D05961}" type="presOf" srcId="{F33CC9CD-0C9D-4442-90E6-FEDD82388C93}" destId="{1E55B344-3D5D-4821-87C0-C35F5E4B1F82}" srcOrd="0" destOrd="0" presId="urn:microsoft.com/office/officeart/2005/8/layout/hierarchy3"/>
    <dgm:cxn modelId="{24136212-71EB-4D19-A328-53D0EBA64109}" type="presOf" srcId="{383144D2-1977-4E03-8630-DC460BE7F288}" destId="{7F4C41A4-E9B8-42D3-8E2C-42ACC304BFB2}" srcOrd="0" destOrd="0" presId="urn:microsoft.com/office/officeart/2005/8/layout/hierarchy3"/>
    <dgm:cxn modelId="{6D898BB7-E2E9-4F65-929F-0C3318BF9291}" type="presOf" srcId="{489D68AB-C690-4511-8DBA-D22F42F069A3}" destId="{D64E767E-EA74-47CF-B878-B0F655200516}" srcOrd="0"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B2F7311D-769D-44B2-8388-640621F3DFC7}" type="presOf" srcId="{1F6B2464-6055-41BA-995F-7081D0EAD73B}" destId="{D97BEAD7-400B-42E9-8EE0-2F7B8F31B459}" srcOrd="1" destOrd="0" presId="urn:microsoft.com/office/officeart/2005/8/layout/hierarchy3"/>
    <dgm:cxn modelId="{18E0C90F-530B-4F33-B89D-9621779C6DE6}" type="presOf" srcId="{7EF3C340-2C6B-4D94-9448-80C0CEB7834B}" destId="{154B0646-13F6-4A67-AA8A-47D0CF61927A}"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A858EE36-25F8-43B2-9007-88222204F69A}" type="presOf" srcId="{6C3C1F96-6D3A-4A67-A939-67E2CF10DD11}" destId="{FC7D8BD6-DCAE-4923-9D2A-927FA4D613A3}"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A2F6ED45-0305-4B7C-AD41-FAFD765E3602}" type="presOf" srcId="{A8F33A36-00A2-497B-A143-2211AEEFE4AD}" destId="{61FD8914-6389-4635-BA44-E39AC0A9387D}" srcOrd="0" destOrd="0" presId="urn:microsoft.com/office/officeart/2005/8/layout/hierarchy3"/>
    <dgm:cxn modelId="{31EA5041-76D6-4E42-B4D8-E60B9604986D}" type="presOf" srcId="{2F16201B-933E-4461-8BC8-87F21D9E7E4D}" destId="{BF7CD507-E0F1-4C24-8109-712D7C5AB9AC}" srcOrd="0" destOrd="0" presId="urn:microsoft.com/office/officeart/2005/8/layout/hierarchy3"/>
    <dgm:cxn modelId="{CD7463FB-5852-4C2B-9F96-2AB26BEFAF89}" type="presOf" srcId="{5A4DE850-63A1-4B10-A90D-6CD91D6BDDC4}" destId="{8A8C3431-501D-423E-9F69-920AD745161A}" srcOrd="0" destOrd="0" presId="urn:microsoft.com/office/officeart/2005/8/layout/hierarchy3"/>
    <dgm:cxn modelId="{5D0B6332-9D47-4C8F-A739-28B264835EB8}" type="presOf" srcId="{2F16201B-933E-4461-8BC8-87F21D9E7E4D}" destId="{B140CF7C-7375-4B61-811B-CC4133916574}" srcOrd="1"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710A585-9DAC-43C4-8224-3975BCDE8B5A}" srcId="{A8F33A36-00A2-497B-A143-2211AEEFE4AD}" destId="{5A4DE850-63A1-4B10-A90D-6CD91D6BDDC4}" srcOrd="2" destOrd="0" parTransId="{9BB5BE1D-B71E-47F6-93FB-C53A909E2FFC}" sibTransId="{A547BAFF-0A57-48A9-962E-3138736A50CB}"/>
    <dgm:cxn modelId="{4496197C-4064-4754-B2F2-AEDB9A8FAFC2}" type="presParOf" srcId="{BBDEFCEE-1486-4C46-9D96-9EB56093C49F}" destId="{509ADAE6-7FD1-420E-85D0-A09276DC09F9}" srcOrd="0" destOrd="0" presId="urn:microsoft.com/office/officeart/2005/8/layout/hierarchy3"/>
    <dgm:cxn modelId="{E214E48D-0B59-46CF-B52B-F9F62AE44032}" type="presParOf" srcId="{509ADAE6-7FD1-420E-85D0-A09276DC09F9}" destId="{DD80868F-8EEB-4369-9148-4D0E7073D58D}" srcOrd="0" destOrd="0" presId="urn:microsoft.com/office/officeart/2005/8/layout/hierarchy3"/>
    <dgm:cxn modelId="{0F0A650F-42B2-4AE3-B3D0-6CAD138424FA}" type="presParOf" srcId="{DD80868F-8EEB-4369-9148-4D0E7073D58D}" destId="{BF7CD507-E0F1-4C24-8109-712D7C5AB9AC}" srcOrd="0" destOrd="0" presId="urn:microsoft.com/office/officeart/2005/8/layout/hierarchy3"/>
    <dgm:cxn modelId="{0C8C9436-FB86-4535-B65A-0D58E885D0C8}" type="presParOf" srcId="{DD80868F-8EEB-4369-9148-4D0E7073D58D}" destId="{B140CF7C-7375-4B61-811B-CC4133916574}" srcOrd="1" destOrd="0" presId="urn:microsoft.com/office/officeart/2005/8/layout/hierarchy3"/>
    <dgm:cxn modelId="{FA791D41-157F-41B6-9A1A-1AF9B90D862E}" type="presParOf" srcId="{509ADAE6-7FD1-420E-85D0-A09276DC09F9}" destId="{72FF4BD6-FB01-4606-8A63-B510900F9E5B}" srcOrd="1" destOrd="0" presId="urn:microsoft.com/office/officeart/2005/8/layout/hierarchy3"/>
    <dgm:cxn modelId="{498C30BF-F058-42E7-A5F2-CC4316B8F9E0}" type="presParOf" srcId="{72FF4BD6-FB01-4606-8A63-B510900F9E5B}" destId="{BEE43D38-C371-4AF3-9B1C-20859E67A450}" srcOrd="0" destOrd="0" presId="urn:microsoft.com/office/officeart/2005/8/layout/hierarchy3"/>
    <dgm:cxn modelId="{85708D46-CC1D-4CCB-B16B-84226FB8249F}" type="presParOf" srcId="{72FF4BD6-FB01-4606-8A63-B510900F9E5B}" destId="{DBD0592F-2E5E-4B97-8328-85175B988E71}" srcOrd="1" destOrd="0" presId="urn:microsoft.com/office/officeart/2005/8/layout/hierarchy3"/>
    <dgm:cxn modelId="{036C3494-BFE6-4F3C-A9A9-4332B3D0F5C4}" type="presParOf" srcId="{72FF4BD6-FB01-4606-8A63-B510900F9E5B}" destId="{F093A886-9A24-4A6F-8842-1B9463DFC82F}" srcOrd="2" destOrd="0" presId="urn:microsoft.com/office/officeart/2005/8/layout/hierarchy3"/>
    <dgm:cxn modelId="{E20F1625-B273-4695-AF91-789FDCBB523C}" type="presParOf" srcId="{72FF4BD6-FB01-4606-8A63-B510900F9E5B}" destId="{1E55B344-3D5D-4821-87C0-C35F5E4B1F82}" srcOrd="3" destOrd="0" presId="urn:microsoft.com/office/officeart/2005/8/layout/hierarchy3"/>
    <dgm:cxn modelId="{1810FC12-682D-41A2-BA01-38D28128707B}" type="presParOf" srcId="{72FF4BD6-FB01-4606-8A63-B510900F9E5B}" destId="{6BDDDAF2-015E-4C28-9370-677AC8DCB0BB}" srcOrd="4" destOrd="0" presId="urn:microsoft.com/office/officeart/2005/8/layout/hierarchy3"/>
    <dgm:cxn modelId="{8A537947-546B-4FA3-A29A-6D64743204E6}" type="presParOf" srcId="{72FF4BD6-FB01-4606-8A63-B510900F9E5B}" destId="{3BECD76B-389E-4A81-B244-6C0418F33830}" srcOrd="5" destOrd="0" presId="urn:microsoft.com/office/officeart/2005/8/layout/hierarchy3"/>
    <dgm:cxn modelId="{E254051D-F98E-49C0-9698-A7265599C59B}" type="presParOf" srcId="{BBDEFCEE-1486-4C46-9D96-9EB56093C49F}" destId="{3BC5D1A3-A10E-4FB3-B76A-573B75489E46}" srcOrd="1" destOrd="0" presId="urn:microsoft.com/office/officeart/2005/8/layout/hierarchy3"/>
    <dgm:cxn modelId="{AD33C23B-B3D5-49E4-B042-B266F8189602}" type="presParOf" srcId="{3BC5D1A3-A10E-4FB3-B76A-573B75489E46}" destId="{5318CE2E-6EC7-477E-94F1-7D420756D5E8}" srcOrd="0" destOrd="0" presId="urn:microsoft.com/office/officeart/2005/8/layout/hierarchy3"/>
    <dgm:cxn modelId="{92FF809E-491A-4111-8E65-913C4859EDBD}" type="presParOf" srcId="{5318CE2E-6EC7-477E-94F1-7D420756D5E8}" destId="{85FCF6C0-E142-430F-A251-830F2FEC3A67}" srcOrd="0" destOrd="0" presId="urn:microsoft.com/office/officeart/2005/8/layout/hierarchy3"/>
    <dgm:cxn modelId="{6F37D7CC-7C46-4E1B-B528-E352A553DACF}" type="presParOf" srcId="{5318CE2E-6EC7-477E-94F1-7D420756D5E8}" destId="{D97BEAD7-400B-42E9-8EE0-2F7B8F31B459}" srcOrd="1" destOrd="0" presId="urn:microsoft.com/office/officeart/2005/8/layout/hierarchy3"/>
    <dgm:cxn modelId="{7EB17CC8-1174-4F34-8CBA-2F8FDF884406}" type="presParOf" srcId="{3BC5D1A3-A10E-4FB3-B76A-573B75489E46}" destId="{91E68602-5ED4-4365-AE9F-C58A152744D9}" srcOrd="1" destOrd="0" presId="urn:microsoft.com/office/officeart/2005/8/layout/hierarchy3"/>
    <dgm:cxn modelId="{69A5710D-D105-4F6E-B265-FAAF16358D8C}" type="presParOf" srcId="{91E68602-5ED4-4365-AE9F-C58A152744D9}" destId="{E973DCF4-0E6E-41E7-88CA-76B1BC2C3DFC}" srcOrd="0" destOrd="0" presId="urn:microsoft.com/office/officeart/2005/8/layout/hierarchy3"/>
    <dgm:cxn modelId="{2D4E9D3F-D2E6-4B90-8BCA-043CF7A7D5FE}" type="presParOf" srcId="{91E68602-5ED4-4365-AE9F-C58A152744D9}" destId="{E4DF2E74-5265-46A7-BD70-17092C4A0D23}" srcOrd="1" destOrd="0" presId="urn:microsoft.com/office/officeart/2005/8/layout/hierarchy3"/>
    <dgm:cxn modelId="{28A83013-D64B-4247-A443-7191BB5727A7}" type="presParOf" srcId="{91E68602-5ED4-4365-AE9F-C58A152744D9}" destId="{7F4C41A4-E9B8-42D3-8E2C-42ACC304BFB2}" srcOrd="2" destOrd="0" presId="urn:microsoft.com/office/officeart/2005/8/layout/hierarchy3"/>
    <dgm:cxn modelId="{96F949CF-B2F9-44B6-AB41-5C15DDB287E4}" type="presParOf" srcId="{91E68602-5ED4-4365-AE9F-C58A152744D9}" destId="{154B0646-13F6-4A67-AA8A-47D0CF61927A}" srcOrd="3" destOrd="0" presId="urn:microsoft.com/office/officeart/2005/8/layout/hierarchy3"/>
    <dgm:cxn modelId="{360EABF1-A2F9-4583-9DCB-1463A9327188}" type="presParOf" srcId="{91E68602-5ED4-4365-AE9F-C58A152744D9}" destId="{364501B8-53D0-444F-AC7C-E925FEAB77A5}" srcOrd="4" destOrd="0" presId="urn:microsoft.com/office/officeart/2005/8/layout/hierarchy3"/>
    <dgm:cxn modelId="{FDAEF095-448E-4BDD-85E4-86EC5B068E28}" type="presParOf" srcId="{91E68602-5ED4-4365-AE9F-C58A152744D9}" destId="{FC7D8BD6-DCAE-4923-9D2A-927FA4D613A3}" srcOrd="5" destOrd="0" presId="urn:microsoft.com/office/officeart/2005/8/layout/hierarchy3"/>
    <dgm:cxn modelId="{4E5B0EDE-CF83-4ACD-9880-1D3F536001B5}" type="presParOf" srcId="{BBDEFCEE-1486-4C46-9D96-9EB56093C49F}" destId="{3F27FA12-4A92-4032-B647-774EEBF64FF1}" srcOrd="2" destOrd="0" presId="urn:microsoft.com/office/officeart/2005/8/layout/hierarchy3"/>
    <dgm:cxn modelId="{175C2F8A-8B5A-4293-A7B5-8E722FDF5117}" type="presParOf" srcId="{3F27FA12-4A92-4032-B647-774EEBF64FF1}" destId="{87E1E4F1-FF4B-4B7E-9FAD-0C9DA76E9F9D}" srcOrd="0" destOrd="0" presId="urn:microsoft.com/office/officeart/2005/8/layout/hierarchy3"/>
    <dgm:cxn modelId="{A724BC72-4E39-495D-B461-4E43C576353D}" type="presParOf" srcId="{87E1E4F1-FF4B-4B7E-9FAD-0C9DA76E9F9D}" destId="{61FD8914-6389-4635-BA44-E39AC0A9387D}" srcOrd="0" destOrd="0" presId="urn:microsoft.com/office/officeart/2005/8/layout/hierarchy3"/>
    <dgm:cxn modelId="{EBC865F4-022E-4A52-9062-7750D2DA6DCA}" type="presParOf" srcId="{87E1E4F1-FF4B-4B7E-9FAD-0C9DA76E9F9D}" destId="{30B98B06-28F6-4525-8C4D-30CF06EB40D3}" srcOrd="1" destOrd="0" presId="urn:microsoft.com/office/officeart/2005/8/layout/hierarchy3"/>
    <dgm:cxn modelId="{B8F1D34E-C758-4B4D-AFC5-FA838D3BCD91}" type="presParOf" srcId="{3F27FA12-4A92-4032-B647-774EEBF64FF1}" destId="{460D0187-8009-4BE2-B191-DD1D03C73BFF}" srcOrd="1" destOrd="0" presId="urn:microsoft.com/office/officeart/2005/8/layout/hierarchy3"/>
    <dgm:cxn modelId="{AB13FAD1-9A5B-457B-A0C6-2A854863C876}" type="presParOf" srcId="{460D0187-8009-4BE2-B191-DD1D03C73BFF}" destId="{0DFD795E-052E-4AB5-8C21-4D993FF50002}" srcOrd="0" destOrd="0" presId="urn:microsoft.com/office/officeart/2005/8/layout/hierarchy3"/>
    <dgm:cxn modelId="{AE21A7E0-98CF-4CEA-94F7-9906F7B24821}" type="presParOf" srcId="{460D0187-8009-4BE2-B191-DD1D03C73BFF}" destId="{13B25F41-AD46-4FA1-8EF3-8B1EEF6B3F9B}" srcOrd="1" destOrd="0" presId="urn:microsoft.com/office/officeart/2005/8/layout/hierarchy3"/>
    <dgm:cxn modelId="{DC5A2D48-2EBD-41E2-8E76-26D72FB6B8DD}" type="presParOf" srcId="{460D0187-8009-4BE2-B191-DD1D03C73BFF}" destId="{D64E767E-EA74-47CF-B878-B0F655200516}" srcOrd="2" destOrd="0" presId="urn:microsoft.com/office/officeart/2005/8/layout/hierarchy3"/>
    <dgm:cxn modelId="{C945C862-8DDF-46E1-91A3-A3A6002E424C}" type="presParOf" srcId="{460D0187-8009-4BE2-B191-DD1D03C73BFF}" destId="{DDE86BB5-3B5E-48D4-8518-9BEFBD9698BD}" srcOrd="3" destOrd="0" presId="urn:microsoft.com/office/officeart/2005/8/layout/hierarchy3"/>
    <dgm:cxn modelId="{61650933-C751-4789-B38F-97351AA15A0C}" type="presParOf" srcId="{460D0187-8009-4BE2-B191-DD1D03C73BFF}" destId="{CC0E329D-4715-4A16-9EC2-D8B5B3601286}" srcOrd="4" destOrd="0" presId="urn:microsoft.com/office/officeart/2005/8/layout/hierarchy3"/>
    <dgm:cxn modelId="{31799DF9-3650-4B56-A29C-638824051C9E}"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33184A22-BF17-4465-828F-A6A63DBA9B5A}" type="presOf" srcId="{9D8983B4-539E-4CF3-B9A0-14C3E2954126}" destId="{C99F7746-50B4-4E14-8EDC-D83BAB558F1B}" srcOrd="1" destOrd="0" presId="urn:microsoft.com/office/officeart/2005/8/layout/target3"/>
    <dgm:cxn modelId="{922B8B4B-7FC2-48B0-96ED-6C0532E28B19}" srcId="{4ADED7EB-94B0-4652-A576-FC9C88E30C38}" destId="{9D8983B4-539E-4CF3-B9A0-14C3E2954126}" srcOrd="4" destOrd="0" parTransId="{0982113F-D55E-493F-8395-EC4D6CA00B10}" sibTransId="{6FDD356B-D409-41C7-8B68-B0008389BB94}"/>
    <dgm:cxn modelId="{7B1453B8-664D-4E4E-A77B-AE6E767DBD34}" type="presOf" srcId="{8BCD9CB2-BB31-40F3-8395-8C8AE8AEA47F}" destId="{A8C70D63-96F9-44FE-B174-BD7C742FE7D8}" srcOrd="1" destOrd="0" presId="urn:microsoft.com/office/officeart/2005/8/layout/target3"/>
    <dgm:cxn modelId="{91995F6F-14F4-47EF-B7B3-7B34B5A7010A}" type="presOf" srcId="{DB2CBB9C-8D17-42F7-9D3F-925D477897A1}" destId="{6B205877-69BB-4992-B38E-E23AB6473A4C}" srcOrd="0" destOrd="0" presId="urn:microsoft.com/office/officeart/2005/8/layout/target3"/>
    <dgm:cxn modelId="{DD70828A-C6BB-414E-B994-1009C67F11E9}" type="presOf" srcId="{CB935B6A-E4E1-49FA-A893-C9A4E4E9A01D}" destId="{1BDE4CE8-D63F-4BF6-8C63-65974327F6C2}" srcOrd="0" destOrd="0" presId="urn:microsoft.com/office/officeart/2005/8/layout/target3"/>
    <dgm:cxn modelId="{0AE42A85-CF95-413B-9F5D-1A5E5A88ADBE}" type="presOf" srcId="{CB935B6A-E4E1-49FA-A893-C9A4E4E9A01D}" destId="{199010EB-071D-498F-A900-849CE223602D}" srcOrd="1" destOrd="0" presId="urn:microsoft.com/office/officeart/2005/8/layout/target3"/>
    <dgm:cxn modelId="{91144CB4-CA09-4A03-B6E3-01B53CBFE62B}" srcId="{4ADED7EB-94B0-4652-A576-FC9C88E30C38}" destId="{CB935B6A-E4E1-49FA-A893-C9A4E4E9A01D}" srcOrd="1" destOrd="0" parTransId="{F74D11AA-FFEB-4F64-9985-592612F93B4C}" sibTransId="{26B0D3B6-4E33-4B50-8897-57393A9DAA91}"/>
    <dgm:cxn modelId="{A1550045-15D8-4E1E-B119-E7205E5A3B95}" type="presOf" srcId="{02435530-D8BB-463C-AA58-41804F4B5294}" destId="{181AE565-3545-418A-9CE9-5F34A9DA5B3B}" srcOrd="0" destOrd="0" presId="urn:microsoft.com/office/officeart/2005/8/layout/target3"/>
    <dgm:cxn modelId="{5BB6B6D9-F0B3-4707-B93B-B3C138843484}" type="presOf" srcId="{4ADED7EB-94B0-4652-A576-FC9C88E30C38}" destId="{912A932C-06D9-41A0-8C97-6B05576CB6A3}" srcOrd="0" destOrd="0" presId="urn:microsoft.com/office/officeart/2005/8/layout/target3"/>
    <dgm:cxn modelId="{EF7F4061-A9B8-4C9E-8755-71F3666B5FBF}" type="presOf" srcId="{02435530-D8BB-463C-AA58-41804F4B5294}" destId="{671CB80D-4DB8-4C95-B1A1-11A16E6211C9}" srcOrd="1"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71E38F64-2324-40CF-A41A-0782FD56C202}" srcId="{4ADED7EB-94B0-4652-A576-FC9C88E30C38}" destId="{DB2CBB9C-8D17-42F7-9D3F-925D477897A1}" srcOrd="0" destOrd="0" parTransId="{FAE52A64-9A67-4283-8365-D8CD8B5B21A8}" sibTransId="{B1FDEBCF-F56E-46A1-A6E8-BEAF31FE15DC}"/>
    <dgm:cxn modelId="{E2306482-BF65-4015-902C-37EA6482E3F9}" type="presOf" srcId="{8BCD9CB2-BB31-40F3-8395-8C8AE8AEA47F}" destId="{2BF77710-0A5C-4D72-8418-C0EF72C7798E}" srcOrd="0" destOrd="0" presId="urn:microsoft.com/office/officeart/2005/8/layout/target3"/>
    <dgm:cxn modelId="{D7CB6B56-5A68-4E8E-9BAB-C61AD2DBBD04}" type="presOf" srcId="{9D8983B4-539E-4CF3-B9A0-14C3E2954126}" destId="{B2045E14-692F-44B1-8475-28843B0ABCEF}" srcOrd="0"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D76F43F7-2172-462F-AB9F-D110ACE01FE6}" type="presOf" srcId="{DB2CBB9C-8D17-42F7-9D3F-925D477897A1}" destId="{4E891975-F07B-4313-8C04-D1C6D85491E8}" srcOrd="1" destOrd="0" presId="urn:microsoft.com/office/officeart/2005/8/layout/target3"/>
    <dgm:cxn modelId="{918F42C6-98AA-4CA1-9B4F-517A0E13A75D}" type="presParOf" srcId="{912A932C-06D9-41A0-8C97-6B05576CB6A3}" destId="{F0502D24-771F-432A-B695-3D897BC8F479}" srcOrd="0" destOrd="0" presId="urn:microsoft.com/office/officeart/2005/8/layout/target3"/>
    <dgm:cxn modelId="{89AEB3CC-FB12-4A68-B1CF-373381319130}" type="presParOf" srcId="{912A932C-06D9-41A0-8C97-6B05576CB6A3}" destId="{C63C6240-D1AE-4600-A2A1-64CA749BD3D2}" srcOrd="1" destOrd="0" presId="urn:microsoft.com/office/officeart/2005/8/layout/target3"/>
    <dgm:cxn modelId="{7597A20F-967F-4C89-88EC-B51532A2DE93}" type="presParOf" srcId="{912A932C-06D9-41A0-8C97-6B05576CB6A3}" destId="{6B205877-69BB-4992-B38E-E23AB6473A4C}" srcOrd="2" destOrd="0" presId="urn:microsoft.com/office/officeart/2005/8/layout/target3"/>
    <dgm:cxn modelId="{0AD67385-12B3-4648-A215-1106960A4A2F}" type="presParOf" srcId="{912A932C-06D9-41A0-8C97-6B05576CB6A3}" destId="{1331511B-D4D1-49CB-8762-810154FF1CAD}" srcOrd="3" destOrd="0" presId="urn:microsoft.com/office/officeart/2005/8/layout/target3"/>
    <dgm:cxn modelId="{87A6FECC-BF11-4AD5-9E25-E199467DE6BF}" type="presParOf" srcId="{912A932C-06D9-41A0-8C97-6B05576CB6A3}" destId="{A60DB8EC-5122-49F8-9F5E-2E1AFDEFEA02}" srcOrd="4" destOrd="0" presId="urn:microsoft.com/office/officeart/2005/8/layout/target3"/>
    <dgm:cxn modelId="{A2308522-E3F2-449D-97D7-9B55E8347169}" type="presParOf" srcId="{912A932C-06D9-41A0-8C97-6B05576CB6A3}" destId="{1BDE4CE8-D63F-4BF6-8C63-65974327F6C2}" srcOrd="5" destOrd="0" presId="urn:microsoft.com/office/officeart/2005/8/layout/target3"/>
    <dgm:cxn modelId="{684CC971-28A6-400D-B29B-7BB57C14D7A3}" type="presParOf" srcId="{912A932C-06D9-41A0-8C97-6B05576CB6A3}" destId="{8BE344DC-F043-4064-B905-14305029B061}" srcOrd="6" destOrd="0" presId="urn:microsoft.com/office/officeart/2005/8/layout/target3"/>
    <dgm:cxn modelId="{7E3A5C3B-6695-450C-A604-B5DB93B303BA}" type="presParOf" srcId="{912A932C-06D9-41A0-8C97-6B05576CB6A3}" destId="{72DF94C4-368E-4084-AAEF-6A27E5C22B57}" srcOrd="7" destOrd="0" presId="urn:microsoft.com/office/officeart/2005/8/layout/target3"/>
    <dgm:cxn modelId="{DFB1CBE4-31C0-4DB7-8BA9-8BF0AD0161C3}" type="presParOf" srcId="{912A932C-06D9-41A0-8C97-6B05576CB6A3}" destId="{2BF77710-0A5C-4D72-8418-C0EF72C7798E}" srcOrd="8" destOrd="0" presId="urn:microsoft.com/office/officeart/2005/8/layout/target3"/>
    <dgm:cxn modelId="{CB626FC6-1BE6-4A5A-B038-800F148FE3FE}" type="presParOf" srcId="{912A932C-06D9-41A0-8C97-6B05576CB6A3}" destId="{2A9A6C6F-2AB9-42B5-9B4C-ED20F18BBA3F}" srcOrd="9" destOrd="0" presId="urn:microsoft.com/office/officeart/2005/8/layout/target3"/>
    <dgm:cxn modelId="{0835CF91-ABCB-4C3B-AA55-4C1C218AACBF}" type="presParOf" srcId="{912A932C-06D9-41A0-8C97-6B05576CB6A3}" destId="{F1179B17-C9B4-4417-8E54-A3BD982DCBCF}" srcOrd="10" destOrd="0" presId="urn:microsoft.com/office/officeart/2005/8/layout/target3"/>
    <dgm:cxn modelId="{6B414CC7-5D59-4980-A189-2BA80F475FF1}" type="presParOf" srcId="{912A932C-06D9-41A0-8C97-6B05576CB6A3}" destId="{181AE565-3545-418A-9CE9-5F34A9DA5B3B}" srcOrd="11" destOrd="0" presId="urn:microsoft.com/office/officeart/2005/8/layout/target3"/>
    <dgm:cxn modelId="{EF25FD02-04FD-4D8A-A623-BA9349991AD0}" type="presParOf" srcId="{912A932C-06D9-41A0-8C97-6B05576CB6A3}" destId="{39107A58-E890-4EED-8910-E9F2DDE150A8}" srcOrd="12" destOrd="0" presId="urn:microsoft.com/office/officeart/2005/8/layout/target3"/>
    <dgm:cxn modelId="{97E1E2F7-3589-459C-8791-4845F3E4412A}" type="presParOf" srcId="{912A932C-06D9-41A0-8C97-6B05576CB6A3}" destId="{C7F34E13-41D2-4312-A295-F36C9706C158}" srcOrd="13" destOrd="0" presId="urn:microsoft.com/office/officeart/2005/8/layout/target3"/>
    <dgm:cxn modelId="{C5E9D0C6-4B38-4B6C-B9D6-6C0FA4DAB55A}" type="presParOf" srcId="{912A932C-06D9-41A0-8C97-6B05576CB6A3}" destId="{B2045E14-692F-44B1-8475-28843B0ABCEF}" srcOrd="14" destOrd="0" presId="urn:microsoft.com/office/officeart/2005/8/layout/target3"/>
    <dgm:cxn modelId="{421252DF-5D79-415E-B596-AAC47CE23733}" type="presParOf" srcId="{912A932C-06D9-41A0-8C97-6B05576CB6A3}" destId="{4E891975-F07B-4313-8C04-D1C6D85491E8}" srcOrd="15" destOrd="0" presId="urn:microsoft.com/office/officeart/2005/8/layout/target3"/>
    <dgm:cxn modelId="{F397C0C9-7C52-4752-B607-74F4B1ADB3A6}" type="presParOf" srcId="{912A932C-06D9-41A0-8C97-6B05576CB6A3}" destId="{199010EB-071D-498F-A900-849CE223602D}" srcOrd="16" destOrd="0" presId="urn:microsoft.com/office/officeart/2005/8/layout/target3"/>
    <dgm:cxn modelId="{814A1319-E0E2-47BD-B7F9-6135E34AAC8B}" type="presParOf" srcId="{912A932C-06D9-41A0-8C97-6B05576CB6A3}" destId="{A8C70D63-96F9-44FE-B174-BD7C742FE7D8}" srcOrd="17" destOrd="0" presId="urn:microsoft.com/office/officeart/2005/8/layout/target3"/>
    <dgm:cxn modelId="{57D33A93-A64C-4496-AE8B-14152723F767}" type="presParOf" srcId="{912A932C-06D9-41A0-8C97-6B05576CB6A3}" destId="{671CB80D-4DB8-4C95-B1A1-11A16E6211C9}" srcOrd="18" destOrd="0" presId="urn:microsoft.com/office/officeart/2005/8/layout/target3"/>
    <dgm:cxn modelId="{BE03BF60-A435-4B90-9A0D-0418277C2953}"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3"/>
      <dgm:spPr/>
      <dgm:t>
        <a:bodyPr/>
        <a:lstStyle/>
        <a:p>
          <a:endParaRPr lang="zh-TW" altLang="en-US"/>
        </a:p>
      </dgm:t>
    </dgm:pt>
    <dgm:pt modelId="{DAB6A2A4-595A-41FF-B2B1-7A9BEE85F55C}" type="pres">
      <dgm:prSet presAssocID="{801224FE-7EAB-4B59-8732-10876F140393}" presName="parentText" presStyleLbl="node1" presStyleIdx="0" presStyleCnt="3"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0" presStyleCnt="3">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0" presStyleCnt="3"/>
      <dgm:spPr/>
      <dgm:t>
        <a:bodyPr/>
        <a:lstStyle/>
        <a:p>
          <a:endParaRPr lang="zh-TW" altLang="en-US"/>
        </a:p>
      </dgm:t>
    </dgm:pt>
    <dgm:pt modelId="{39F4C37F-618F-4C14-9ACE-DF013487D3A8}" type="pres">
      <dgm:prSet presAssocID="{39E0A280-0A8D-422F-8C1D-B337DAF1A354}" presName="parentText" presStyleLbl="node1" presStyleIdx="1" presStyleCnt="3"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1" presStyleCnt="3">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1" presStyleCnt="3"/>
      <dgm:spPr/>
      <dgm:t>
        <a:bodyPr/>
        <a:lstStyle/>
        <a:p>
          <a:endParaRPr lang="zh-TW" altLang="en-US"/>
        </a:p>
      </dgm:t>
    </dgm:pt>
    <dgm:pt modelId="{9C2D5CD8-E735-4A64-81CC-31F4B92BF390}" type="pres">
      <dgm:prSet presAssocID="{4554EC5F-830F-4D87-AE37-EEA18F0C571C}" presName="parentText" presStyleLbl="node1" presStyleIdx="2" presStyleCnt="3"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2" presStyleCnt="3">
        <dgm:presLayoutVars>
          <dgm:bulletEnabled val="1"/>
        </dgm:presLayoutVars>
      </dgm:prSet>
      <dgm:spPr/>
    </dgm:pt>
  </dgm:ptLst>
  <dgm:cxnLst>
    <dgm:cxn modelId="{08C083F7-8C89-4826-8195-BA5A31DD9CC8}" srcId="{4ADED7EB-94B0-4652-A576-FC9C88E30C38}" destId="{39E0A280-0A8D-422F-8C1D-B337DAF1A354}" srcOrd="1" destOrd="0" parTransId="{ECF18CA2-7DC7-48AA-B831-284FEDD1F5BE}" sibTransId="{DD040FE0-6A75-41B1-8FA8-5CE2AECDB1CD}"/>
    <dgm:cxn modelId="{B40E8D4D-3DBC-4FDD-BFE9-B690F09E6622}" type="presOf" srcId="{801224FE-7EAB-4B59-8732-10876F140393}" destId="{DAB6A2A4-595A-41FF-B2B1-7A9BEE85F55C}" srcOrd="1" destOrd="0" presId="urn:microsoft.com/office/officeart/2005/8/layout/list1"/>
    <dgm:cxn modelId="{61666C7B-3D9F-494C-8A48-74373024D134}" srcId="{4ADED7EB-94B0-4652-A576-FC9C88E30C38}" destId="{801224FE-7EAB-4B59-8732-10876F140393}" srcOrd="0" destOrd="0" parTransId="{09E394D7-ECBA-4176-B629-EA812470FFA9}" sibTransId="{48E81043-8753-4F44-A631-49057B5A4768}"/>
    <dgm:cxn modelId="{9D94269A-1AB3-4FFD-8A7B-AE3AA21155E1}" srcId="{4ADED7EB-94B0-4652-A576-FC9C88E30C38}" destId="{4554EC5F-830F-4D87-AE37-EEA18F0C571C}" srcOrd="2" destOrd="0" parTransId="{A8B4EABD-FE8E-4D1A-BF7A-80F9979CFDB3}" sibTransId="{24B49895-9AE9-4F39-877D-C8BCB82FC8CA}"/>
    <dgm:cxn modelId="{DB91707C-D8D5-4D74-96DE-C1D3AEC932B2}" type="presOf" srcId="{4554EC5F-830F-4D87-AE37-EEA18F0C571C}" destId="{9C2D5CD8-E735-4A64-81CC-31F4B92BF390}" srcOrd="1" destOrd="0" presId="urn:microsoft.com/office/officeart/2005/8/layout/list1"/>
    <dgm:cxn modelId="{DF452408-E1D5-47DA-83B0-79C53856065D}" type="presOf" srcId="{39E0A280-0A8D-422F-8C1D-B337DAF1A354}" destId="{D29D94E1-832E-45F2-947F-B5214CF4C52A}" srcOrd="0" destOrd="0" presId="urn:microsoft.com/office/officeart/2005/8/layout/list1"/>
    <dgm:cxn modelId="{73281E43-766A-41B2-8D0E-5622B532E7AA}" type="presOf" srcId="{4554EC5F-830F-4D87-AE37-EEA18F0C571C}" destId="{96AFB7FC-63D4-4310-9CA2-7AE70EB94306}" srcOrd="0" destOrd="0" presId="urn:microsoft.com/office/officeart/2005/8/layout/list1"/>
    <dgm:cxn modelId="{06C79DEE-F03D-4C53-A434-935164331DEC}" type="presOf" srcId="{4ADED7EB-94B0-4652-A576-FC9C88E30C38}" destId="{60077154-E3D6-4ADC-8202-B7EAC34EE5F4}" srcOrd="0" destOrd="0" presId="urn:microsoft.com/office/officeart/2005/8/layout/list1"/>
    <dgm:cxn modelId="{75BDD01C-9D04-41E9-9CC6-A7E5754EEF22}" type="presOf" srcId="{801224FE-7EAB-4B59-8732-10876F140393}" destId="{AE68F0E5-5581-4AC3-9E03-A1310ADAE706}" srcOrd="0" destOrd="0" presId="urn:microsoft.com/office/officeart/2005/8/layout/list1"/>
    <dgm:cxn modelId="{51512FC9-4A52-438A-8DE1-FD2258E0AF93}" type="presOf" srcId="{39E0A280-0A8D-422F-8C1D-B337DAF1A354}" destId="{39F4C37F-618F-4C14-9ACE-DF013487D3A8}" srcOrd="1" destOrd="0" presId="urn:microsoft.com/office/officeart/2005/8/layout/list1"/>
    <dgm:cxn modelId="{600482DE-3EF4-4E91-BA20-408BDC63B053}" type="presParOf" srcId="{60077154-E3D6-4ADC-8202-B7EAC34EE5F4}" destId="{3690BF96-E1EB-4513-A51F-ABCD2B8D38E2}" srcOrd="0" destOrd="0" presId="urn:microsoft.com/office/officeart/2005/8/layout/list1"/>
    <dgm:cxn modelId="{30E59864-B33A-4DB9-BBFC-2C84D5675901}" type="presParOf" srcId="{3690BF96-E1EB-4513-A51F-ABCD2B8D38E2}" destId="{AE68F0E5-5581-4AC3-9E03-A1310ADAE706}" srcOrd="0" destOrd="0" presId="urn:microsoft.com/office/officeart/2005/8/layout/list1"/>
    <dgm:cxn modelId="{69AFFAF0-2B11-4B77-BC0C-4A8B8B6112B2}" type="presParOf" srcId="{3690BF96-E1EB-4513-A51F-ABCD2B8D38E2}" destId="{DAB6A2A4-595A-41FF-B2B1-7A9BEE85F55C}" srcOrd="1" destOrd="0" presId="urn:microsoft.com/office/officeart/2005/8/layout/list1"/>
    <dgm:cxn modelId="{8A02D111-8452-4FFB-B137-ABB464876ADD}" type="presParOf" srcId="{60077154-E3D6-4ADC-8202-B7EAC34EE5F4}" destId="{95CAE227-7833-4D67-825B-046E62356C05}" srcOrd="1" destOrd="0" presId="urn:microsoft.com/office/officeart/2005/8/layout/list1"/>
    <dgm:cxn modelId="{EEE40C4C-A116-4A61-B69B-AE4B830E4178}" type="presParOf" srcId="{60077154-E3D6-4ADC-8202-B7EAC34EE5F4}" destId="{A32AAD09-7620-43E1-8BF8-1B58B9C129F7}" srcOrd="2" destOrd="0" presId="urn:microsoft.com/office/officeart/2005/8/layout/list1"/>
    <dgm:cxn modelId="{73343B22-5FEA-4F14-92F0-BC9642658C7C}" type="presParOf" srcId="{60077154-E3D6-4ADC-8202-B7EAC34EE5F4}" destId="{E0D40E4D-95FA-4FB6-B009-68EB551A95D9}" srcOrd="3" destOrd="0" presId="urn:microsoft.com/office/officeart/2005/8/layout/list1"/>
    <dgm:cxn modelId="{B1A5A2F0-9E43-49D5-B804-F4B2C5ED4DC4}" type="presParOf" srcId="{60077154-E3D6-4ADC-8202-B7EAC34EE5F4}" destId="{90EE9CD1-E221-49FB-AD3D-AC3BD231EADB}" srcOrd="4" destOrd="0" presId="urn:microsoft.com/office/officeart/2005/8/layout/list1"/>
    <dgm:cxn modelId="{985FF93F-3AD4-42A3-BA2C-A5DD214D6A5B}" type="presParOf" srcId="{90EE9CD1-E221-49FB-AD3D-AC3BD231EADB}" destId="{D29D94E1-832E-45F2-947F-B5214CF4C52A}" srcOrd="0" destOrd="0" presId="urn:microsoft.com/office/officeart/2005/8/layout/list1"/>
    <dgm:cxn modelId="{9FB59346-3843-4653-8780-A93847CFE650}" type="presParOf" srcId="{90EE9CD1-E221-49FB-AD3D-AC3BD231EADB}" destId="{39F4C37F-618F-4C14-9ACE-DF013487D3A8}" srcOrd="1" destOrd="0" presId="urn:microsoft.com/office/officeart/2005/8/layout/list1"/>
    <dgm:cxn modelId="{D7354DE2-728C-4F38-91C8-F264E06A60DC}" type="presParOf" srcId="{60077154-E3D6-4ADC-8202-B7EAC34EE5F4}" destId="{663F5BF8-7A6D-49E0-BF0B-26DBEC489CC1}" srcOrd="5" destOrd="0" presId="urn:microsoft.com/office/officeart/2005/8/layout/list1"/>
    <dgm:cxn modelId="{C7D9E7DE-53E3-47BE-92C5-994F150AFBF3}" type="presParOf" srcId="{60077154-E3D6-4ADC-8202-B7EAC34EE5F4}" destId="{CA7A1F4C-41DD-4F58-9267-81004995B169}" srcOrd="6" destOrd="0" presId="urn:microsoft.com/office/officeart/2005/8/layout/list1"/>
    <dgm:cxn modelId="{C594F7AC-B070-4AD6-B3BC-6FB81BC6B107}" type="presParOf" srcId="{60077154-E3D6-4ADC-8202-B7EAC34EE5F4}" destId="{B53883FF-E39C-43C9-9EBF-A82598F9454C}" srcOrd="7" destOrd="0" presId="urn:microsoft.com/office/officeart/2005/8/layout/list1"/>
    <dgm:cxn modelId="{A15F35AD-8F20-4F20-9442-7F27456144FB}" type="presParOf" srcId="{60077154-E3D6-4ADC-8202-B7EAC34EE5F4}" destId="{F018E7C4-9AA5-4BA1-8B52-66D748E65988}" srcOrd="8" destOrd="0" presId="urn:microsoft.com/office/officeart/2005/8/layout/list1"/>
    <dgm:cxn modelId="{16B3FA20-B501-4DA2-95CC-6A8A82B15CA2}" type="presParOf" srcId="{F018E7C4-9AA5-4BA1-8B52-66D748E65988}" destId="{96AFB7FC-63D4-4310-9CA2-7AE70EB94306}" srcOrd="0" destOrd="0" presId="urn:microsoft.com/office/officeart/2005/8/layout/list1"/>
    <dgm:cxn modelId="{DA10D095-C156-4869-91F2-A44143D5D4C0}" type="presParOf" srcId="{F018E7C4-9AA5-4BA1-8B52-66D748E65988}" destId="{9C2D5CD8-E735-4A64-81CC-31F4B92BF390}" srcOrd="1" destOrd="0" presId="urn:microsoft.com/office/officeart/2005/8/layout/list1"/>
    <dgm:cxn modelId="{3B4E3910-AD47-4EE2-B089-0B6756CF900E}" type="presParOf" srcId="{60077154-E3D6-4ADC-8202-B7EAC34EE5F4}" destId="{A2B1FD45-BB83-470B-9F26-89416A3FE457}" srcOrd="9" destOrd="0" presId="urn:microsoft.com/office/officeart/2005/8/layout/list1"/>
    <dgm:cxn modelId="{2D22A718-9126-478A-8F9E-CE87DD93A000}" type="presParOf" srcId="{60077154-E3D6-4ADC-8202-B7EAC34EE5F4}" destId="{D5658559-4A64-4808-9C34-005366080D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1F03E4FB-E35B-4D9B-9F85-B184DE042696}" type="presOf" srcId="{4ADED7EB-94B0-4652-A576-FC9C88E30C38}" destId="{EB814A9B-7D61-40A4-8A4F-6A7E5DD0619E}"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53BDA999-F148-4346-9D3E-F8B3A94B1BCE}" type="presOf" srcId="{81822C5E-D318-43B3-95BB-F25F01ADFE1D}" destId="{E25FD64F-5C2C-4C36-B653-7C45BB18817C}" srcOrd="0" destOrd="0" presId="urn:microsoft.com/office/officeart/2009/3/layout/StepUpProcess"/>
    <dgm:cxn modelId="{C701CDD5-0C92-4C2E-92C9-027AD7871E61}" type="presOf" srcId="{DB2CBB9C-8D17-42F7-9D3F-925D477897A1}" destId="{96CF2E57-C84E-4D84-B214-2AD5196582AF}"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7E7E8E8-BFCF-41EA-B8CB-368C7FACFBF4}" type="presOf" srcId="{BE5BD243-86BF-43AA-82E6-0306A460C592}" destId="{776B33CE-6091-47B8-B937-42863C72F34D}" srcOrd="0" destOrd="0" presId="urn:microsoft.com/office/officeart/2009/3/layout/StepUpProcess"/>
    <dgm:cxn modelId="{D3C7C160-0D8D-41A4-BFF7-82F43D15428F}" srcId="{4ADED7EB-94B0-4652-A576-FC9C88E30C38}" destId="{BE5BD243-86BF-43AA-82E6-0306A460C592}" srcOrd="2" destOrd="0" parTransId="{77AC2CC5-1FFF-4EC7-8755-911C3323A387}" sibTransId="{7484FE7E-B6C4-48CB-8542-E575C164FFA2}"/>
    <dgm:cxn modelId="{AECFDB42-C9BE-47DD-8813-8CD3999708AF}" type="presParOf" srcId="{EB814A9B-7D61-40A4-8A4F-6A7E5DD0619E}" destId="{FD6E54DB-CBCE-4E5F-9CD1-8BDC1334D7C2}" srcOrd="0" destOrd="0" presId="urn:microsoft.com/office/officeart/2009/3/layout/StepUpProcess"/>
    <dgm:cxn modelId="{5527BF53-BE5F-44D0-A99C-8816F3C0538C}" type="presParOf" srcId="{FD6E54DB-CBCE-4E5F-9CD1-8BDC1334D7C2}" destId="{7004D839-17B5-4A48-A489-589329E545D9}" srcOrd="0" destOrd="0" presId="urn:microsoft.com/office/officeart/2009/3/layout/StepUpProcess"/>
    <dgm:cxn modelId="{B68D1F74-C6AB-473D-AF4F-9FD503133D8E}" type="presParOf" srcId="{FD6E54DB-CBCE-4E5F-9CD1-8BDC1334D7C2}" destId="{96CF2E57-C84E-4D84-B214-2AD5196582AF}" srcOrd="1" destOrd="0" presId="urn:microsoft.com/office/officeart/2009/3/layout/StepUpProcess"/>
    <dgm:cxn modelId="{2BDDC760-FB82-45A9-B056-015CA0AB45DE}" type="presParOf" srcId="{FD6E54DB-CBCE-4E5F-9CD1-8BDC1334D7C2}" destId="{9F370F9E-925F-486B-883C-3315B759C1AB}" srcOrd="2" destOrd="0" presId="urn:microsoft.com/office/officeart/2009/3/layout/StepUpProcess"/>
    <dgm:cxn modelId="{F6049941-D7CC-4484-A046-CC4BAECF0453}" type="presParOf" srcId="{EB814A9B-7D61-40A4-8A4F-6A7E5DD0619E}" destId="{5EAF4917-E830-475F-890B-78528352D534}" srcOrd="1" destOrd="0" presId="urn:microsoft.com/office/officeart/2009/3/layout/StepUpProcess"/>
    <dgm:cxn modelId="{84EB0395-4597-4C56-83A9-26E41EC471E4}" type="presParOf" srcId="{5EAF4917-E830-475F-890B-78528352D534}" destId="{2904C670-E434-44E1-A666-4E286EAFF29E}" srcOrd="0" destOrd="0" presId="urn:microsoft.com/office/officeart/2009/3/layout/StepUpProcess"/>
    <dgm:cxn modelId="{084C1E08-E994-426F-9A8E-2CB53ADEBF8D}" type="presParOf" srcId="{EB814A9B-7D61-40A4-8A4F-6A7E5DD0619E}" destId="{0A44FECB-7C26-4B1F-B286-23B86971862B}" srcOrd="2" destOrd="0" presId="urn:microsoft.com/office/officeart/2009/3/layout/StepUpProcess"/>
    <dgm:cxn modelId="{B476F4CA-3AF5-46C5-91ED-BA84F5BAB6AD}" type="presParOf" srcId="{0A44FECB-7C26-4B1F-B286-23B86971862B}" destId="{E0492EAD-44F3-408B-A8D5-AE4EDC03937D}" srcOrd="0" destOrd="0" presId="urn:microsoft.com/office/officeart/2009/3/layout/StepUpProcess"/>
    <dgm:cxn modelId="{69DDDA06-9087-4BF6-81DB-CDF152B2B560}" type="presParOf" srcId="{0A44FECB-7C26-4B1F-B286-23B86971862B}" destId="{E25FD64F-5C2C-4C36-B653-7C45BB18817C}" srcOrd="1" destOrd="0" presId="urn:microsoft.com/office/officeart/2009/3/layout/StepUpProcess"/>
    <dgm:cxn modelId="{C95D3511-57E1-4145-9347-090C4AF86797}" type="presParOf" srcId="{0A44FECB-7C26-4B1F-B286-23B86971862B}" destId="{D52D2CA9-3866-4507-8993-FCD3EF0BB71A}" srcOrd="2" destOrd="0" presId="urn:microsoft.com/office/officeart/2009/3/layout/StepUpProcess"/>
    <dgm:cxn modelId="{EEA35B7E-2046-4E8E-9AAA-31592D6D0890}" type="presParOf" srcId="{EB814A9B-7D61-40A4-8A4F-6A7E5DD0619E}" destId="{BC0A29E0-0B21-4AA5-8905-F20AF9DE671C}" srcOrd="3" destOrd="0" presId="urn:microsoft.com/office/officeart/2009/3/layout/StepUpProcess"/>
    <dgm:cxn modelId="{9F007352-F601-49AE-8559-1CAFA2151758}" type="presParOf" srcId="{BC0A29E0-0B21-4AA5-8905-F20AF9DE671C}" destId="{69FFB6E8-D4BB-4BCF-8DA7-0204ECA49619}" srcOrd="0" destOrd="0" presId="urn:microsoft.com/office/officeart/2009/3/layout/StepUpProcess"/>
    <dgm:cxn modelId="{1CBE1577-AA1E-4928-8277-7B182D6CAFD5}" type="presParOf" srcId="{EB814A9B-7D61-40A4-8A4F-6A7E5DD0619E}" destId="{64919EAE-7684-404B-8677-7D6C5C44835F}" srcOrd="4" destOrd="0" presId="urn:microsoft.com/office/officeart/2009/3/layout/StepUpProcess"/>
    <dgm:cxn modelId="{B68B9856-3106-402B-98D4-1633473961FB}" type="presParOf" srcId="{64919EAE-7684-404B-8677-7D6C5C44835F}" destId="{298CE9F6-2814-45A9-9F5E-621CB92E3C76}" srcOrd="0" destOrd="0" presId="urn:microsoft.com/office/officeart/2009/3/layout/StepUpProcess"/>
    <dgm:cxn modelId="{472A744D-C74D-4245-9B95-97E1DFC60DE3}"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ts val="4000"/>
            </a:lnSpc>
            <a:spcBef>
              <a:spcPct val="0"/>
            </a:spcBef>
            <a:spcAft>
              <a:spcPts val="0"/>
            </a:spcAft>
          </a:pPr>
          <a:r>
            <a:rPr lang="en-US" altLang="zh-TW" sz="3200" b="1" kern="1200" dirty="0">
              <a:latin typeface="Adobe 繁黑體 Std B" pitchFamily="34" charset="-120"/>
              <a:ea typeface="Adobe 繁黑體 Std B" pitchFamily="34" charset="-120"/>
            </a:rPr>
            <a:t>A</a:t>
          </a:r>
          <a:br>
            <a:rPr lang="en-US" altLang="zh-TW" sz="3200" b="1" kern="1200" dirty="0">
              <a:latin typeface="Adobe 繁黑體 Std B" pitchFamily="34" charset="-120"/>
              <a:ea typeface="Adobe 繁黑體 Std B" pitchFamily="34" charset="-120"/>
            </a:rPr>
          </a:br>
          <a:r>
            <a:rPr lang="zh-TW" altLang="en-US" sz="3200" b="1" kern="1200" dirty="0">
              <a:latin typeface="Adobe 繁黑體 Std B" pitchFamily="34" charset="-120"/>
              <a:ea typeface="Adobe 繁黑體 Std B" pitchFamily="34" charset="-120"/>
            </a:rPr>
            <a:t>精熟</a:t>
          </a:r>
          <a:r>
            <a:rPr lang="en-US" altLang="zh-TW" sz="3200" b="1" kern="1200" dirty="0">
              <a:latin typeface="Adobe 繁黑體 Std B" pitchFamily="34" charset="-120"/>
              <a:ea typeface="Adobe 繁黑體 Std B" pitchFamily="34" charset="-120"/>
            </a:rPr>
            <a:t>10%~20%</a:t>
          </a:r>
          <a:endParaRPr lang="zh-TW" altLang="en-US" sz="32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00200">
            <a:lnSpc>
              <a:spcPts val="4000"/>
            </a:lnSpc>
            <a:spcBef>
              <a:spcPct val="0"/>
            </a:spcBef>
            <a:spcAft>
              <a:spcPts val="0"/>
            </a:spcAft>
            <a:buNone/>
          </a:pPr>
          <a:r>
            <a:rPr lang="en-US" altLang="zh-TW" sz="3200" b="1" kern="1200" dirty="0">
              <a:solidFill>
                <a:prstClr val="white"/>
              </a:solidFill>
              <a:latin typeface="Adobe 繁黑體 Std B" pitchFamily="34" charset="-120"/>
              <a:ea typeface="Adobe 繁黑體 Std B" pitchFamily="34" charset="-120"/>
              <a:cs typeface="+mn-cs"/>
            </a:rPr>
            <a:t>B</a:t>
          </a:r>
          <a:br>
            <a:rPr lang="en-US" altLang="zh-TW" sz="3200" b="1" kern="1200" dirty="0">
              <a:solidFill>
                <a:prstClr val="white"/>
              </a:solidFill>
              <a:latin typeface="Adobe 繁黑體 Std B" pitchFamily="34" charset="-120"/>
              <a:ea typeface="Adobe 繁黑體 Std B" pitchFamily="34" charset="-120"/>
              <a:cs typeface="+mn-cs"/>
            </a:rPr>
          </a:br>
          <a:r>
            <a:rPr lang="zh-TW" altLang="en-US" sz="3200" b="1" kern="1200" dirty="0">
              <a:solidFill>
                <a:prstClr val="white"/>
              </a:solidFill>
              <a:latin typeface="Adobe 繁黑體 Std B" pitchFamily="34" charset="-120"/>
              <a:ea typeface="Adobe 繁黑體 Std B" pitchFamily="34" charset="-120"/>
              <a:cs typeface="+mn-cs"/>
            </a:rPr>
            <a:t>基礎 </a:t>
          </a:r>
          <a:r>
            <a:rPr lang="en-US" altLang="zh-TW" sz="3200" b="1" kern="1200" dirty="0">
              <a:solidFill>
                <a:prstClr val="white"/>
              </a:solidFill>
              <a:latin typeface="Adobe 繁黑體 Std B" pitchFamily="34" charset="-120"/>
              <a:ea typeface="Adobe 繁黑體 Std B" pitchFamily="34" charset="-120"/>
              <a:cs typeface="+mn-cs"/>
            </a:rPr>
            <a:t/>
          </a:r>
          <a:br>
            <a:rPr lang="en-US" altLang="zh-TW" sz="3200" b="1" kern="1200" dirty="0">
              <a:solidFill>
                <a:prstClr val="white"/>
              </a:solidFill>
              <a:latin typeface="Adobe 繁黑體 Std B" pitchFamily="34" charset="-120"/>
              <a:ea typeface="Adobe 繁黑體 Std B" pitchFamily="34" charset="-120"/>
              <a:cs typeface="+mn-cs"/>
            </a:rPr>
          </a:br>
          <a:r>
            <a:rPr lang="en-US" altLang="zh-TW" sz="3200" b="1" kern="1200" dirty="0">
              <a:solidFill>
                <a:prstClr val="white"/>
              </a:solidFill>
              <a:latin typeface="Adobe 繁黑體 Std B" pitchFamily="34" charset="-120"/>
              <a:ea typeface="Adobe 繁黑體 Std B" pitchFamily="34" charset="-120"/>
              <a:cs typeface="+mn-cs"/>
            </a:rPr>
            <a:t>45%~60%</a:t>
          </a:r>
          <a:endParaRPr lang="zh-TW" altLang="en-US" sz="32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2991337"/>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kumimoji="0" lang="en-US" altLang="zh-TW" sz="3200" b="1" i="0" u="none" strike="noStrike" kern="1200" cap="none" normalizeH="0" baseline="0" dirty="0">
              <a:ln/>
              <a:effectLst/>
              <a:latin typeface="Adobe 繁黑體 Std B" pitchFamily="34" charset="-120"/>
              <a:ea typeface="Adobe 繁黑體 Std B" pitchFamily="34" charset="-120"/>
            </a:rPr>
            <a:t>C</a:t>
          </a:r>
          <a:br>
            <a:rPr kumimoji="0" lang="en-US" altLang="zh-TW" sz="3200" b="1" i="0" u="none" strike="noStrike" kern="1200" cap="none" normalizeH="0" baseline="0" dirty="0">
              <a:ln/>
              <a:effectLst/>
              <a:latin typeface="Adobe 繁黑體 Std B" pitchFamily="34" charset="-120"/>
              <a:ea typeface="Adobe 繁黑體 Std B" pitchFamily="34" charset="-120"/>
            </a:rPr>
          </a:br>
          <a:r>
            <a:rPr kumimoji="0" lang="zh-TW" altLang="en-US" sz="3200" b="1" i="0" u="none" strike="noStrike" kern="1200" cap="none" normalizeH="0" baseline="0" dirty="0">
              <a:ln/>
              <a:effectLst/>
              <a:latin typeface="Adobe 繁黑體 Std B" pitchFamily="34" charset="-120"/>
              <a:ea typeface="Adobe 繁黑體 Std B" pitchFamily="34" charset="-120"/>
            </a:rPr>
            <a:t>待加強</a:t>
          </a:r>
          <a:r>
            <a:rPr kumimoji="0" lang="en-US" altLang="zh-TW" sz="2400" b="1" i="0" u="none" strike="noStrike" kern="1200" cap="none" normalizeH="0" baseline="0" dirty="0">
              <a:ln/>
              <a:effectLst/>
              <a:latin typeface="Adobe 繁黑體 Std B" pitchFamily="34" charset="-120"/>
              <a:ea typeface="Adobe 繁黑體 Std B" pitchFamily="34" charset="-120"/>
            </a:rPr>
            <a:t>20%~35%</a:t>
          </a:r>
          <a:endParaRPr lang="zh-TW" altLang="en-US" sz="2400" b="1" kern="1200" dirty="0">
            <a:latin typeface="Adobe 繁黑體 Std B" pitchFamily="34" charset="-120"/>
            <a:ea typeface="Adobe 繁黑體 Std B" pitchFamily="34" charset="-120"/>
          </a:endParaRPr>
        </a:p>
      </dsp:txBody>
      <dsp:txXfrm>
        <a:off x="7003277" y="803062"/>
        <a:ext cx="1717835" cy="288444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i="0" kern="1200" dirty="0">
              <a:latin typeface="微軟正黑體" panose="020B0604030504040204" pitchFamily="34" charset="-120"/>
              <a:ea typeface="微軟正黑體" panose="020B0604030504040204" pitchFamily="34" charset="-120"/>
            </a:rPr>
            <a:t>大專院校申請</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甄選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入學</a:t>
          </a:r>
          <a:r>
            <a:rPr lang="en-US" altLang="zh-TW" sz="3600" b="1" i="0" kern="1200" dirty="0">
              <a:latin typeface="微軟正黑體" panose="020B0604030504040204" pitchFamily="34" charset="-120"/>
              <a:ea typeface="微軟正黑體" panose="020B0604030504040204" pitchFamily="34" charset="-120"/>
            </a:rPr>
            <a:t>(</a:t>
          </a:r>
          <a:r>
            <a:rPr lang="zh-TW" altLang="en-US" sz="3600" b="1" i="0" kern="1200" dirty="0">
              <a:latin typeface="微軟正黑體" panose="020B0604030504040204" pitchFamily="34" charset="-120"/>
              <a:ea typeface="微軟正黑體" panose="020B0604030504040204" pitchFamily="34" charset="-120"/>
            </a:rPr>
            <a:t>優良表現</a:t>
          </a:r>
          <a:r>
            <a:rPr lang="en-US" altLang="zh-TW" sz="3600" b="1" i="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194F8-0EC4-44E5-B602-39D745D8429F}">
      <dsp:nvSpPr>
        <dsp:cNvPr id="0" name=""/>
        <dsp:cNvSpPr/>
      </dsp:nvSpPr>
      <dsp:spPr>
        <a:xfrm>
          <a:off x="-2013000" y="-339805"/>
          <a:ext cx="2623826" cy="2623826"/>
        </a:xfrm>
        <a:prstGeom prst="blockArc">
          <a:avLst>
            <a:gd name="adj1" fmla="val 18900000"/>
            <a:gd name="adj2" fmla="val 2700000"/>
            <a:gd name="adj3" fmla="val 82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3F2061-FE72-40BC-BDB6-41CAA4491558}">
      <dsp:nvSpPr>
        <dsp:cNvPr id="0" name=""/>
        <dsp:cNvSpPr/>
      </dsp:nvSpPr>
      <dsp:spPr>
        <a:xfrm>
          <a:off x="568352" y="215243"/>
          <a:ext cx="7973171" cy="1586519"/>
        </a:xfrm>
        <a:prstGeom prst="rect">
          <a:avLst/>
        </a:prstGeom>
        <a:solidFill>
          <a:schemeClr val="accent2">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2">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71611"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掌握外部因素</a:t>
          </a:r>
          <a:r>
            <a:rPr lang="en-US" altLang="zh-TW" sz="4000" b="1" kern="1200" dirty="0">
              <a:latin typeface="微軟正黑體" pitchFamily="34" charset="-120"/>
              <a:ea typeface="微軟正黑體" pitchFamily="34" charset="-120"/>
            </a:rPr>
            <a:t/>
          </a:r>
          <a:br>
            <a:rPr lang="en-US" altLang="zh-TW" sz="4000" b="1" kern="1200" dirty="0">
              <a:latin typeface="微軟正黑體" pitchFamily="34" charset="-120"/>
              <a:ea typeface="微軟正黑體" pitchFamily="34" charset="-120"/>
            </a:rPr>
          </a:br>
          <a:r>
            <a:rPr lang="en-US" altLang="zh-TW" sz="4000" kern="1200" dirty="0">
              <a:latin typeface="微軟正黑體" pitchFamily="34" charset="-120"/>
              <a:ea typeface="微軟正黑體" pitchFamily="34" charset="-120"/>
            </a:rPr>
            <a:t>-</a:t>
          </a:r>
          <a:r>
            <a:rPr lang="zh-TW" altLang="en-US" sz="4000" b="1" kern="1200" dirty="0">
              <a:solidFill>
                <a:srgbClr val="FFFF00"/>
              </a:solidFill>
              <a:latin typeface="微軟正黑體" pitchFamily="34" charset="-120"/>
              <a:ea typeface="微軟正黑體" pitchFamily="34" charset="-120"/>
            </a:rPr>
            <a:t>抓穩積分</a:t>
          </a:r>
          <a:endParaRPr lang="zh-TW" sz="4000" b="1" kern="1200" dirty="0">
            <a:solidFill>
              <a:srgbClr val="FFFF00"/>
            </a:solidFill>
            <a:latin typeface="微軟正黑體" pitchFamily="34" charset="-120"/>
            <a:ea typeface="微軟正黑體" pitchFamily="34" charset="-120"/>
          </a:endParaRPr>
        </a:p>
      </dsp:txBody>
      <dsp:txXfrm>
        <a:off x="568352" y="215243"/>
        <a:ext cx="7973171" cy="1586519"/>
      </dsp:txXfrm>
    </dsp:sp>
    <dsp:sp modelId="{AF0D133B-52E1-4C3C-BEA6-8A4DCF507BAD}">
      <dsp:nvSpPr>
        <dsp:cNvPr id="0" name=""/>
        <dsp:cNvSpPr/>
      </dsp:nvSpPr>
      <dsp:spPr>
        <a:xfrm>
          <a:off x="0" y="376327"/>
          <a:ext cx="1191560" cy="119156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B3A8-F618-448D-90E5-5B1FB8F37921}">
      <dsp:nvSpPr>
        <dsp:cNvPr id="0" name=""/>
        <dsp:cNvSpPr/>
      </dsp:nvSpPr>
      <dsp:spPr>
        <a:xfrm>
          <a:off x="-17313" y="294011"/>
          <a:ext cx="8182143" cy="1191631"/>
        </a:xfrm>
        <a:prstGeom prst="rightArrow">
          <a:avLst>
            <a:gd name="adj1" fmla="val 50000"/>
            <a:gd name="adj2" fmla="val 5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可補的</a:t>
          </a:r>
        </a:p>
      </dsp:txBody>
      <dsp:txXfrm>
        <a:off x="-17313" y="591919"/>
        <a:ext cx="7884235" cy="595815"/>
      </dsp:txXfrm>
    </dsp:sp>
    <dsp:sp modelId="{68E33B60-1B09-4E77-A354-95EECDB0DBCD}">
      <dsp:nvSpPr>
        <dsp:cNvPr id="0" name=""/>
        <dsp:cNvSpPr/>
      </dsp:nvSpPr>
      <dsp:spPr>
        <a:xfrm>
          <a:off x="107973" y="1196550"/>
          <a:ext cx="2328093" cy="2789793"/>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1.</a:t>
          </a:r>
          <a:r>
            <a:rPr lang="zh-TW" altLang="en-US" sz="2400" b="1" kern="1200" dirty="0">
              <a:latin typeface="微軟正黑體" pitchFamily="34" charset="-120"/>
              <a:ea typeface="微軟正黑體" pitchFamily="34" charset="-120"/>
            </a:rPr>
            <a:t>服務學習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2.</a:t>
          </a:r>
          <a:r>
            <a:rPr lang="zh-TW" altLang="en-US" sz="2400" b="1" kern="1200" dirty="0">
              <a:latin typeface="微軟正黑體" pitchFamily="34" charset="-120"/>
              <a:ea typeface="微軟正黑體" pitchFamily="34" charset="-120"/>
            </a:rPr>
            <a:t>獎勵紀錄</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3.</a:t>
          </a:r>
          <a:r>
            <a:rPr lang="zh-TW" altLang="en-US" sz="2400" b="1" kern="1200" dirty="0">
              <a:latin typeface="微軟正黑體" pitchFamily="34" charset="-120"/>
              <a:ea typeface="微軟正黑體" pitchFamily="34" charset="-120"/>
            </a:rPr>
            <a:t>生活教育</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多</a:t>
          </a:r>
          <a:r>
            <a:rPr lang="en-US" altLang="zh-TW" sz="2400" b="1" kern="1200" dirty="0">
              <a:latin typeface="微軟正黑體" pitchFamily="34" charset="-120"/>
              <a:ea typeface="微軟正黑體" pitchFamily="34" charset="-120"/>
            </a:rPr>
            <a:t>)</a:t>
          </a:r>
        </a:p>
        <a:p>
          <a:pPr lvl="0" algn="l" defTabSz="1066800">
            <a:lnSpc>
              <a:spcPct val="90000"/>
            </a:lnSpc>
            <a:spcBef>
              <a:spcPct val="0"/>
            </a:spcBef>
            <a:spcAft>
              <a:spcPct val="35000"/>
            </a:spcAft>
          </a:pPr>
          <a:r>
            <a:rPr lang="en-US" altLang="zh-TW" sz="2400" b="1" kern="1200" dirty="0">
              <a:latin typeface="微軟正黑體" pitchFamily="34" charset="-120"/>
              <a:ea typeface="微軟正黑體" pitchFamily="34" charset="-120"/>
            </a:rPr>
            <a:t>4.</a:t>
          </a:r>
          <a:r>
            <a:rPr lang="zh-TW" altLang="en-US" sz="2400" b="1" kern="1200" dirty="0">
              <a:latin typeface="微軟正黑體" pitchFamily="34" charset="-120"/>
              <a:ea typeface="微軟正黑體" pitchFamily="34" charset="-120"/>
            </a:rPr>
            <a:t>均衡學習</a:t>
          </a:r>
          <a:r>
            <a:rPr lang="en-US" altLang="zh-TW" sz="2400" b="1" kern="1200" dirty="0">
              <a:latin typeface="微軟正黑體" pitchFamily="34" charset="-120"/>
              <a:ea typeface="微軟正黑體" pitchFamily="34" charset="-120"/>
            </a:rPr>
            <a:t>(</a:t>
          </a:r>
          <a:r>
            <a:rPr lang="zh-TW" altLang="en-US" sz="2400" b="1" kern="1200" dirty="0">
              <a:latin typeface="微軟正黑體" pitchFamily="34" charset="-120"/>
              <a:ea typeface="微軟正黑體" pitchFamily="34" charset="-120"/>
            </a:rPr>
            <a:t>均</a:t>
          </a:r>
          <a:r>
            <a:rPr lang="en-US" altLang="zh-TW" sz="2400" b="1" kern="1200" dirty="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a:off x="107973" y="1196550"/>
        <a:ext cx="2328093" cy="2789793"/>
      </dsp:txXfrm>
    </dsp:sp>
    <dsp:sp modelId="{308277BE-9C70-474B-9B39-BB46EFC79552}">
      <dsp:nvSpPr>
        <dsp:cNvPr id="0" name=""/>
        <dsp:cNvSpPr/>
      </dsp:nvSpPr>
      <dsp:spPr>
        <a:xfrm>
          <a:off x="2449591" y="495830"/>
          <a:ext cx="5779983" cy="1191631"/>
        </a:xfrm>
        <a:prstGeom prst="rightArrow">
          <a:avLst>
            <a:gd name="adj1" fmla="val 50000"/>
            <a:gd name="adj2" fmla="val 50000"/>
          </a:avLst>
        </a:prstGeom>
        <a:solidFill>
          <a:schemeClr val="accent3">
            <a:hueOff val="1219284"/>
            <a:satOff val="-14852"/>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89172" numCol="1" spcCol="1270" anchor="ctr" anchorCtr="0">
          <a:noAutofit/>
        </a:bodyPr>
        <a:lstStyle/>
        <a:p>
          <a:pPr lvl="0" algn="l"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要專心拼的</a:t>
          </a:r>
        </a:p>
      </dsp:txBody>
      <dsp:txXfrm>
        <a:off x="2449591" y="793738"/>
        <a:ext cx="5482075" cy="595815"/>
      </dsp:txXfrm>
    </dsp:sp>
    <dsp:sp modelId="{136D3C0B-2C77-47CC-81E1-AAB624179C10}">
      <dsp:nvSpPr>
        <dsp:cNvPr id="0" name=""/>
        <dsp:cNvSpPr/>
      </dsp:nvSpPr>
      <dsp:spPr>
        <a:xfrm>
          <a:off x="2562387" y="1386452"/>
          <a:ext cx="2267485" cy="2858108"/>
        </a:xfrm>
        <a:prstGeom prst="rect">
          <a:avLst/>
        </a:prstGeom>
        <a:solidFill>
          <a:schemeClr val="lt1">
            <a:hueOff val="0"/>
            <a:satOff val="0"/>
            <a:lumOff val="0"/>
            <a:alphaOff val="0"/>
          </a:schemeClr>
        </a:solidFill>
        <a:ln w="25400" cap="flat" cmpd="sng" algn="ctr">
          <a:solidFill>
            <a:schemeClr val="accent3">
              <a:hueOff val="1219284"/>
              <a:satOff val="-14852"/>
              <a:lumOff val="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1.</a:t>
          </a:r>
          <a:r>
            <a:rPr lang="zh-TW" altLang="en-US" sz="2700" b="1" kern="1200" dirty="0">
              <a:solidFill>
                <a:srgbClr val="FF0000"/>
              </a:solidFill>
              <a:latin typeface="微軟正黑體" pitchFamily="34" charset="-120"/>
              <a:ea typeface="微軟正黑體" pitchFamily="34" charset="-120"/>
            </a:rPr>
            <a:t>志願序</a:t>
          </a:r>
          <a:r>
            <a:rPr lang="en-US" altLang="zh-TW" sz="2700" b="1" kern="1200" dirty="0">
              <a:solidFill>
                <a:srgbClr val="FF0000"/>
              </a:solidFill>
              <a:latin typeface="微軟正黑體" pitchFamily="34" charset="-120"/>
              <a:ea typeface="微軟正黑體" pitchFamily="34" charset="-120"/>
            </a:rPr>
            <a:t>(</a:t>
          </a:r>
          <a:r>
            <a:rPr lang="zh-TW" altLang="en-US" sz="2700" b="1" kern="1200" dirty="0">
              <a:solidFill>
                <a:srgbClr val="FF0000"/>
              </a:solidFill>
              <a:latin typeface="微軟正黑體" pitchFamily="34" charset="-120"/>
              <a:ea typeface="微軟正黑體" pitchFamily="34" charset="-120"/>
            </a:rPr>
            <a:t>均</a:t>
          </a:r>
          <a:r>
            <a:rPr lang="en-US" altLang="zh-TW" sz="2700" b="1" kern="1200" dirty="0">
              <a:solidFill>
                <a:srgbClr val="FF0000"/>
              </a:solidFill>
              <a:latin typeface="微軟正黑體" pitchFamily="34" charset="-120"/>
              <a:ea typeface="微軟正黑體" pitchFamily="34" charset="-120"/>
            </a:rPr>
            <a:t>)</a:t>
          </a:r>
          <a:endParaRPr lang="zh-TW" altLang="en-US" sz="2700" b="1" kern="1200" dirty="0">
            <a:solidFill>
              <a:srgbClr val="FF0000"/>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志願多填</a:t>
          </a:r>
          <a:endParaRPr lang="en-US" altLang="zh-TW" sz="2400" b="1" kern="1200" dirty="0">
            <a:solidFill>
              <a:schemeClr val="tx1"/>
            </a:solidFill>
            <a:latin typeface="微軟正黑體" pitchFamily="34" charset="-120"/>
            <a:ea typeface="微軟正黑體" pitchFamily="34" charset="-120"/>
          </a:endParaRPr>
        </a:p>
        <a:p>
          <a:pPr lvl="0" algn="l" defTabSz="1066800">
            <a:lnSpc>
              <a:spcPct val="90000"/>
            </a:lnSpc>
            <a:spcBef>
              <a:spcPct val="0"/>
            </a:spcBef>
            <a:spcAft>
              <a:spcPct val="35000"/>
            </a:spcAft>
          </a:pPr>
          <a:r>
            <a:rPr lang="en-US" altLang="zh-TW" sz="2400" b="1" kern="1200" dirty="0">
              <a:solidFill>
                <a:schemeClr val="tx1"/>
              </a:solidFill>
              <a:latin typeface="微軟正黑體" pitchFamily="34" charset="-120"/>
              <a:ea typeface="微軟正黑體" pitchFamily="34" charset="-120"/>
            </a:rPr>
            <a:t>-&gt;</a:t>
          </a:r>
          <a:r>
            <a:rPr lang="zh-TW" altLang="en-US" sz="2400" b="1" kern="1200" dirty="0">
              <a:solidFill>
                <a:schemeClr val="tx1"/>
              </a:solidFill>
              <a:latin typeface="微軟正黑體" pitchFamily="34" charset="-120"/>
              <a:ea typeface="微軟正黑體" pitchFamily="34" charset="-120"/>
            </a:rPr>
            <a:t>考量因素</a:t>
          </a:r>
          <a:endParaRPr lang="en-US" altLang="zh-TW" sz="2400" b="1" kern="1200" dirty="0">
            <a:solidFill>
              <a:schemeClr val="tx1"/>
            </a:solidFill>
            <a:latin typeface="微軟正黑體" pitchFamily="34" charset="-120"/>
            <a:ea typeface="微軟正黑體" pitchFamily="34" charset="-120"/>
          </a:endParaRPr>
        </a:p>
        <a:p>
          <a:pPr lvl="0" algn="l" defTabSz="1200150">
            <a:lnSpc>
              <a:spcPct val="90000"/>
            </a:lnSpc>
            <a:spcBef>
              <a:spcPct val="0"/>
            </a:spcBef>
            <a:spcAft>
              <a:spcPct val="35000"/>
            </a:spcAft>
          </a:pPr>
          <a:r>
            <a:rPr lang="en-US" altLang="zh-TW" sz="2700" b="1" kern="1200" dirty="0">
              <a:solidFill>
                <a:srgbClr val="FF0000"/>
              </a:solidFill>
              <a:latin typeface="微軟正黑體" pitchFamily="34" charset="-120"/>
              <a:ea typeface="微軟正黑體" pitchFamily="34" charset="-120"/>
            </a:rPr>
            <a:t>2.</a:t>
          </a:r>
          <a:r>
            <a:rPr lang="zh-TW" altLang="en-US" sz="2700" b="1" kern="1200" dirty="0">
              <a:solidFill>
                <a:srgbClr val="FF0000"/>
              </a:solidFill>
              <a:latin typeface="微軟正黑體" pitchFamily="34" charset="-120"/>
              <a:ea typeface="微軟正黑體" pitchFamily="34" charset="-120"/>
            </a:rPr>
            <a:t>會考</a:t>
          </a:r>
        </a:p>
      </dsp:txBody>
      <dsp:txXfrm>
        <a:off x="2562387" y="1386452"/>
        <a:ext cx="2267485" cy="2858108"/>
      </dsp:txXfrm>
    </dsp:sp>
    <dsp:sp modelId="{9197909A-240F-4A12-9039-4BA307A27BE3}">
      <dsp:nvSpPr>
        <dsp:cNvPr id="0" name=""/>
        <dsp:cNvSpPr/>
      </dsp:nvSpPr>
      <dsp:spPr>
        <a:xfrm>
          <a:off x="4923491" y="929444"/>
          <a:ext cx="3306109" cy="1191631"/>
        </a:xfrm>
        <a:prstGeom prst="rightArrow">
          <a:avLst>
            <a:gd name="adj1" fmla="val 50000"/>
            <a:gd name="adj2" fmla="val 50000"/>
          </a:avLst>
        </a:prstGeom>
        <a:solidFill>
          <a:schemeClr val="accent3">
            <a:hueOff val="2438568"/>
            <a:satOff val="-29703"/>
            <a:lumOff val="1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189172" numCol="1" spcCol="1270" anchor="ctr" anchorCtr="0">
          <a:noAutofit/>
        </a:bodyPr>
        <a:lstStyle/>
        <a:p>
          <a:pPr lvl="0" algn="l"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要進一步關心的</a:t>
          </a:r>
        </a:p>
      </dsp:txBody>
      <dsp:txXfrm>
        <a:off x="4923491" y="1227352"/>
        <a:ext cx="3008201" cy="595815"/>
      </dsp:txXfrm>
    </dsp:sp>
    <dsp:sp modelId="{5BEEB2B8-458D-4657-A6F7-95499035BD41}">
      <dsp:nvSpPr>
        <dsp:cNvPr id="0" name=""/>
        <dsp:cNvSpPr/>
      </dsp:nvSpPr>
      <dsp:spPr>
        <a:xfrm>
          <a:off x="5005662" y="1816521"/>
          <a:ext cx="2504399" cy="2715601"/>
        </a:xfrm>
        <a:prstGeom prst="rect">
          <a:avLst/>
        </a:prstGeom>
        <a:solidFill>
          <a:schemeClr val="lt1">
            <a:hueOff val="0"/>
            <a:satOff val="0"/>
            <a:lumOff val="0"/>
            <a:alphaOff val="0"/>
          </a:schemeClr>
        </a:solidFill>
        <a:ln w="25400" cap="flat" cmpd="sng" algn="ctr">
          <a:solidFill>
            <a:schemeClr val="accent3">
              <a:hueOff val="2438568"/>
              <a:satOff val="-29703"/>
              <a:lumOff val="192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b="1" kern="1200" dirty="0">
              <a:latin typeface="微軟正黑體" pitchFamily="34" charset="-120"/>
              <a:ea typeface="微軟正黑體" pitchFamily="34" charset="-120"/>
            </a:rPr>
            <a:t>特殊競賽</a:t>
          </a:r>
          <a:endParaRPr lang="en-US" altLang="zh-TW" sz="26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技藝競賽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-&gt;</a:t>
          </a:r>
          <a:r>
            <a:rPr lang="zh-TW" altLang="en-US" sz="2400" b="1" kern="1200" dirty="0">
              <a:latin typeface="微軟正黑體" pitchFamily="34" charset="-120"/>
              <a:ea typeface="微軟正黑體" pitchFamily="34" charset="-120"/>
            </a:rPr>
            <a:t>縣市教育處   </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r>
            <a:rPr lang="en-US" altLang="zh-TW" sz="2400" b="1" kern="1200" dirty="0">
              <a:latin typeface="微軟正黑體" pitchFamily="34" charset="-120"/>
              <a:ea typeface="微軟正黑體" pitchFamily="34" charset="-120"/>
            </a:rPr>
            <a:t>    </a:t>
          </a:r>
          <a:r>
            <a:rPr lang="zh-TW" altLang="en-US" sz="2400" b="1" kern="1200" dirty="0">
              <a:latin typeface="微軟正黑體" pitchFamily="34" charset="-120"/>
              <a:ea typeface="微軟正黑體" pitchFamily="34" charset="-120"/>
            </a:rPr>
            <a:t>辦理之競賽</a:t>
          </a:r>
          <a:endParaRPr lang="en-US" altLang="zh-TW" sz="2400" b="1" kern="1200" dirty="0">
            <a:latin typeface="微軟正黑體" pitchFamily="34" charset="-120"/>
            <a:ea typeface="微軟正黑體" pitchFamily="34" charset="-120"/>
          </a:endParaRPr>
        </a:p>
        <a:p>
          <a:pPr lvl="0" algn="l" defTabSz="1155700">
            <a:lnSpc>
              <a:spcPct val="90000"/>
            </a:lnSpc>
            <a:spcBef>
              <a:spcPct val="0"/>
            </a:spcBef>
            <a:spcAft>
              <a:spcPct val="35000"/>
            </a:spcAft>
          </a:pPr>
          <a:endParaRPr lang="en-US" altLang="zh-TW" sz="2400" b="1" kern="1200" dirty="0">
            <a:latin typeface="微軟正黑體" pitchFamily="34" charset="-120"/>
            <a:ea typeface="微軟正黑體" pitchFamily="34" charset="-120"/>
          </a:endParaRPr>
        </a:p>
      </dsp:txBody>
      <dsp:txXfrm>
        <a:off x="5005662" y="1816521"/>
        <a:ext cx="2504399" cy="271560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8E27B-B860-43A7-8793-02743D88D492}">
      <dsp:nvSpPr>
        <dsp:cNvPr id="0" name=""/>
        <dsp:cNvSpPr/>
      </dsp:nvSpPr>
      <dsp:spPr>
        <a:xfrm>
          <a:off x="-1924162" y="-325013"/>
          <a:ext cx="2508244" cy="2508244"/>
        </a:xfrm>
        <a:prstGeom prst="blockArc">
          <a:avLst>
            <a:gd name="adj1" fmla="val 18900000"/>
            <a:gd name="adj2" fmla="val 2700000"/>
            <a:gd name="adj3" fmla="val 861"/>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A5AFE8-867E-421F-9502-93FC2E7FD65D}">
      <dsp:nvSpPr>
        <dsp:cNvPr id="0" name=""/>
        <dsp:cNvSpPr/>
      </dsp:nvSpPr>
      <dsp:spPr>
        <a:xfrm>
          <a:off x="514404" y="58018"/>
          <a:ext cx="7660119" cy="1742181"/>
        </a:xfrm>
        <a:prstGeom prst="rect">
          <a:avLst/>
        </a:prstGeom>
        <a:solidFill>
          <a:schemeClr val="accent4">
            <a:hueOff val="0"/>
            <a:satOff val="0"/>
            <a:lumOff val="0"/>
            <a:alphaOff val="0"/>
          </a:schemeClr>
        </a:solidFill>
        <a:ln w="38100" cap="flat" cmpd="dbl" algn="ctr">
          <a:solidFill>
            <a:schemeClr val="lt1">
              <a:hueOff val="0"/>
              <a:satOff val="0"/>
              <a:lumOff val="0"/>
              <a:alphaOff val="0"/>
            </a:schemeClr>
          </a:solidFill>
          <a:prstDash val="solid"/>
        </a:ln>
        <a:effectLst>
          <a:glow rad="50600">
            <a:schemeClr val="accent4">
              <a:hueOff val="0"/>
              <a:satOff val="0"/>
              <a:lumOff val="0"/>
              <a:alphaOff val="0"/>
              <a:alpha val="4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7480" tIns="101600" rIns="101600" bIns="101600" numCol="1" spcCol="1270" anchor="ctr" anchorCtr="0">
          <a:noAutofit/>
        </a:bodyPr>
        <a:lstStyle/>
        <a:p>
          <a:pPr lvl="0" algn="l" defTabSz="1778000" rtl="0">
            <a:lnSpc>
              <a:spcPct val="90000"/>
            </a:lnSpc>
            <a:spcBef>
              <a:spcPct val="0"/>
            </a:spcBef>
            <a:spcAft>
              <a:spcPct val="35000"/>
            </a:spcAft>
          </a:pPr>
          <a:r>
            <a:rPr lang="zh-TW" sz="4000" b="1" kern="1200" dirty="0">
              <a:latin typeface="微軟正黑體" pitchFamily="34" charset="-120"/>
              <a:ea typeface="微軟正黑體" pitchFamily="34" charset="-120"/>
            </a:rPr>
            <a:t>核對內在因素</a:t>
          </a:r>
          <a:r>
            <a:rPr lang="en-US" altLang="zh-TW" sz="4000" b="1" kern="1200" dirty="0">
              <a:latin typeface="微軟正黑體" pitchFamily="34" charset="-120"/>
              <a:ea typeface="微軟正黑體" pitchFamily="34" charset="-120"/>
            </a:rPr>
            <a:t>-</a:t>
          </a:r>
          <a:br>
            <a:rPr lang="en-US" altLang="zh-TW" sz="4000" b="1" kern="1200" dirty="0">
              <a:latin typeface="微軟正黑體" pitchFamily="34" charset="-120"/>
              <a:ea typeface="微軟正黑體" pitchFamily="34" charset="-120"/>
            </a:rPr>
          </a:br>
          <a:r>
            <a:rPr lang="zh-TW" altLang="en-US" sz="4000" b="1" kern="1200" dirty="0">
              <a:solidFill>
                <a:srgbClr val="FFFF00"/>
              </a:solidFill>
              <a:latin typeface="微軟正黑體" pitchFamily="34" charset="-120"/>
              <a:ea typeface="微軟正黑體" pitchFamily="34" charset="-120"/>
            </a:rPr>
            <a:t>分析自己的志願種類</a:t>
          </a:r>
          <a:endParaRPr lang="zh-TW" sz="4000" b="1" kern="1200" dirty="0">
            <a:solidFill>
              <a:srgbClr val="FFFF00"/>
            </a:solidFill>
            <a:latin typeface="微軟正黑體" pitchFamily="34" charset="-120"/>
            <a:ea typeface="微軟正黑體" pitchFamily="34" charset="-120"/>
          </a:endParaRPr>
        </a:p>
      </dsp:txBody>
      <dsp:txXfrm>
        <a:off x="514404" y="58018"/>
        <a:ext cx="7660119" cy="1742181"/>
      </dsp:txXfrm>
    </dsp:sp>
    <dsp:sp modelId="{7E77B1A1-15F0-4B2D-BE8B-F3B0A827B0AD}">
      <dsp:nvSpPr>
        <dsp:cNvPr id="0" name=""/>
        <dsp:cNvSpPr/>
      </dsp:nvSpPr>
      <dsp:spPr>
        <a:xfrm>
          <a:off x="0" y="359628"/>
          <a:ext cx="1138960" cy="113896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D489D-3D09-4FB3-A956-B02D2FC579B9}">
      <dsp:nvSpPr>
        <dsp:cNvPr id="0" name=""/>
        <dsp:cNvSpPr/>
      </dsp:nvSpPr>
      <dsp:spPr>
        <a:xfrm>
          <a:off x="-652873" y="0"/>
          <a:ext cx="4243849" cy="4243849"/>
        </a:xfrm>
        <a:prstGeom prst="pie">
          <a:avLst>
            <a:gd name="adj1" fmla="val 5400000"/>
            <a:gd name="adj2" fmla="val 16200000"/>
          </a:avLst>
        </a:prstGeom>
        <a:gradFill rotWithShape="0">
          <a:gsLst>
            <a:gs pos="0">
              <a:schemeClr val="accent5">
                <a:hueOff val="0"/>
                <a:satOff val="0"/>
                <a:lumOff val="0"/>
                <a:alphaOff val="0"/>
                <a:tint val="100000"/>
                <a:shade val="90000"/>
                <a:hueMod val="100000"/>
                <a:satMod val="200000"/>
              </a:schemeClr>
            </a:gs>
            <a:gs pos="50000">
              <a:schemeClr val="accent5">
                <a:hueOff val="0"/>
                <a:satOff val="0"/>
                <a:lumOff val="0"/>
                <a:alphaOff val="0"/>
                <a:tint val="100000"/>
                <a:shade val="60000"/>
                <a:hueMod val="100000"/>
                <a:satMod val="180000"/>
              </a:schemeClr>
            </a:gs>
            <a:gs pos="100000">
              <a:schemeClr val="accent5">
                <a:hueOff val="0"/>
                <a:satOff val="0"/>
                <a:lumOff val="0"/>
                <a:alphaOff val="0"/>
                <a:tint val="100000"/>
                <a:shade val="90000"/>
                <a:hueMod val="100000"/>
                <a:satMod val="200000"/>
              </a:schemeClr>
            </a:gs>
          </a:gsLst>
          <a:lin ang="5400000" scaled="1"/>
        </a:gradFill>
        <a:ln>
          <a:noFill/>
        </a:ln>
        <a:effectLst>
          <a:glow rad="101600">
            <a:schemeClr val="accent5">
              <a:hueOff val="0"/>
              <a:satOff val="0"/>
              <a:lumOff val="0"/>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388C77AE-32E0-4F42-8AD7-28BF476DE90A}">
      <dsp:nvSpPr>
        <dsp:cNvPr id="0" name=""/>
        <dsp:cNvSpPr/>
      </dsp:nvSpPr>
      <dsp:spPr>
        <a:xfrm>
          <a:off x="1464813" y="0"/>
          <a:ext cx="6519035" cy="424384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2-3</a:t>
          </a:r>
          <a:r>
            <a:rPr lang="zh-TW" altLang="en-US" sz="3600" b="1" kern="1200" dirty="0">
              <a:latin typeface="微軟正黑體" pitchFamily="34" charset="-120"/>
              <a:ea typeface="微軟正黑體" pitchFamily="34" charset="-120"/>
            </a:rPr>
            <a:t>種</a:t>
          </a:r>
        </a:p>
      </dsp:txBody>
      <dsp:txXfrm>
        <a:off x="1464813" y="0"/>
        <a:ext cx="3259517" cy="1273157"/>
      </dsp:txXfrm>
    </dsp:sp>
    <dsp:sp modelId="{7C64C809-FFFC-41AB-BBA3-C8177CD0C1E7}">
      <dsp:nvSpPr>
        <dsp:cNvPr id="0" name=""/>
        <dsp:cNvSpPr/>
      </dsp:nvSpPr>
      <dsp:spPr>
        <a:xfrm>
          <a:off x="89801" y="1273157"/>
          <a:ext cx="2758499" cy="2758499"/>
        </a:xfrm>
        <a:prstGeom prst="pie">
          <a:avLst>
            <a:gd name="adj1" fmla="val 5400000"/>
            <a:gd name="adj2" fmla="val 16200000"/>
          </a:avLst>
        </a:prstGeom>
        <a:gradFill rotWithShape="0">
          <a:gsLst>
            <a:gs pos="0">
              <a:schemeClr val="accent5">
                <a:hueOff val="-4148025"/>
                <a:satOff val="1913"/>
                <a:lumOff val="8529"/>
                <a:alphaOff val="0"/>
                <a:tint val="100000"/>
                <a:shade val="90000"/>
                <a:hueMod val="100000"/>
                <a:satMod val="200000"/>
              </a:schemeClr>
            </a:gs>
            <a:gs pos="50000">
              <a:schemeClr val="accent5">
                <a:hueOff val="-4148025"/>
                <a:satOff val="1913"/>
                <a:lumOff val="8529"/>
                <a:alphaOff val="0"/>
                <a:tint val="100000"/>
                <a:shade val="60000"/>
                <a:hueMod val="100000"/>
                <a:satMod val="180000"/>
              </a:schemeClr>
            </a:gs>
            <a:gs pos="100000">
              <a:schemeClr val="accent5">
                <a:hueOff val="-4148025"/>
                <a:satOff val="1913"/>
                <a:lumOff val="8529"/>
                <a:alphaOff val="0"/>
                <a:tint val="100000"/>
                <a:shade val="90000"/>
                <a:hueMod val="100000"/>
                <a:satMod val="200000"/>
              </a:schemeClr>
            </a:gs>
          </a:gsLst>
          <a:lin ang="5400000" scaled="1"/>
        </a:gradFill>
        <a:ln>
          <a:noFill/>
        </a:ln>
        <a:effectLst>
          <a:glow rad="101600">
            <a:schemeClr val="accent5">
              <a:hueOff val="-4148025"/>
              <a:satOff val="1913"/>
              <a:lumOff val="8529"/>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73B9FA82-412B-4525-8D72-421CAFB60876}">
      <dsp:nvSpPr>
        <dsp:cNvPr id="0" name=""/>
        <dsp:cNvSpPr/>
      </dsp:nvSpPr>
      <dsp:spPr>
        <a:xfrm>
          <a:off x="1469051" y="1251751"/>
          <a:ext cx="6519035" cy="2801310"/>
        </a:xfrm>
        <a:prstGeom prst="rect">
          <a:avLst/>
        </a:prstGeom>
        <a:solidFill>
          <a:schemeClr val="lt1">
            <a:alpha val="90000"/>
            <a:hueOff val="0"/>
            <a:satOff val="0"/>
            <a:lumOff val="0"/>
            <a:alphaOff val="0"/>
          </a:schemeClr>
        </a:solidFill>
        <a:ln w="12700" cap="flat" cmpd="sng" algn="ctr">
          <a:solidFill>
            <a:schemeClr val="accent5">
              <a:hueOff val="-4148025"/>
              <a:satOff val="1913"/>
              <a:lumOff val="852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種</a:t>
          </a:r>
        </a:p>
      </dsp:txBody>
      <dsp:txXfrm>
        <a:off x="1469051" y="1251751"/>
        <a:ext cx="3259517" cy="1292912"/>
      </dsp:txXfrm>
    </dsp:sp>
    <dsp:sp modelId="{C2AC3B99-1830-479A-BD6A-31C50EC29EA9}">
      <dsp:nvSpPr>
        <dsp:cNvPr id="0" name=""/>
        <dsp:cNvSpPr/>
      </dsp:nvSpPr>
      <dsp:spPr>
        <a:xfrm>
          <a:off x="832474" y="2546310"/>
          <a:ext cx="1273153" cy="1273153"/>
        </a:xfrm>
        <a:prstGeom prst="pie">
          <a:avLst>
            <a:gd name="adj1" fmla="val 5400000"/>
            <a:gd name="adj2" fmla="val 16200000"/>
          </a:avLst>
        </a:prstGeom>
        <a:gradFill rotWithShape="0">
          <a:gsLst>
            <a:gs pos="0">
              <a:schemeClr val="accent5">
                <a:hueOff val="-8296049"/>
                <a:satOff val="3826"/>
                <a:lumOff val="17058"/>
                <a:alphaOff val="0"/>
                <a:tint val="100000"/>
                <a:shade val="90000"/>
                <a:hueMod val="100000"/>
                <a:satMod val="200000"/>
              </a:schemeClr>
            </a:gs>
            <a:gs pos="50000">
              <a:schemeClr val="accent5">
                <a:hueOff val="-8296049"/>
                <a:satOff val="3826"/>
                <a:lumOff val="17058"/>
                <a:alphaOff val="0"/>
                <a:tint val="100000"/>
                <a:shade val="60000"/>
                <a:hueMod val="100000"/>
                <a:satMod val="180000"/>
              </a:schemeClr>
            </a:gs>
            <a:gs pos="100000">
              <a:schemeClr val="accent5">
                <a:hueOff val="-8296049"/>
                <a:satOff val="3826"/>
                <a:lumOff val="17058"/>
                <a:alphaOff val="0"/>
                <a:tint val="100000"/>
                <a:shade val="90000"/>
                <a:hueMod val="100000"/>
                <a:satMod val="200000"/>
              </a:schemeClr>
            </a:gs>
          </a:gsLst>
          <a:lin ang="5400000" scaled="1"/>
        </a:gradFill>
        <a:ln>
          <a:noFill/>
        </a:ln>
        <a:effectLst>
          <a:glow rad="101600">
            <a:schemeClr val="accent5">
              <a:hueOff val="-8296049"/>
              <a:satOff val="3826"/>
              <a:lumOff val="17058"/>
              <a:alphaOff val="0"/>
              <a:alpha val="60000"/>
            </a:schemeClr>
          </a:glow>
        </a:effectLst>
        <a:scene3d>
          <a:camera prst="isometricLeftDown" fov="0">
            <a:rot lat="0" lon="0" rev="0"/>
          </a:camera>
          <a:lightRig rig="harsh" dir="tl">
            <a:rot lat="0" lon="0" rev="14280000"/>
          </a:lightRig>
        </a:scene3d>
        <a:sp3d prstMaterial="flat">
          <a:bevelT w="38100" h="50800" prst="softRound"/>
        </a:sp3d>
      </dsp:spPr>
      <dsp:style>
        <a:lnRef idx="0">
          <a:scrgbClr r="0" g="0" b="0"/>
        </a:lnRef>
        <a:fillRef idx="3">
          <a:scrgbClr r="0" g="0" b="0"/>
        </a:fillRef>
        <a:effectRef idx="2">
          <a:scrgbClr r="0" g="0" b="0"/>
        </a:effectRef>
        <a:fontRef idx="minor">
          <a:schemeClr val="lt1"/>
        </a:fontRef>
      </dsp:style>
    </dsp:sp>
    <dsp:sp modelId="{DE0695C9-DF37-4DAE-B3CE-0C7300D90495}">
      <dsp:nvSpPr>
        <dsp:cNvPr id="0" name=""/>
        <dsp:cNvSpPr/>
      </dsp:nvSpPr>
      <dsp:spPr>
        <a:xfrm>
          <a:off x="1469051" y="2546310"/>
          <a:ext cx="6519035" cy="1273153"/>
        </a:xfrm>
        <a:prstGeom prst="rect">
          <a:avLst/>
        </a:prstGeom>
        <a:solidFill>
          <a:schemeClr val="lt1">
            <a:alpha val="90000"/>
            <a:hueOff val="0"/>
            <a:satOff val="0"/>
            <a:lumOff val="0"/>
            <a:alphaOff val="0"/>
          </a:schemeClr>
        </a:solidFill>
        <a:ln w="12700" cap="flat" cmpd="sng" algn="ctr">
          <a:solidFill>
            <a:schemeClr val="accent5">
              <a:hueOff val="-8296049"/>
              <a:satOff val="3826"/>
              <a:lumOff val="1705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US" altLang="zh-TW" sz="3600" b="1" kern="1200" dirty="0">
              <a:latin typeface="微軟正黑體" pitchFamily="34" charset="-120"/>
              <a:ea typeface="微軟正黑體" pitchFamily="34" charset="-120"/>
            </a:rPr>
            <a:t>4</a:t>
          </a:r>
          <a:r>
            <a:rPr lang="zh-TW" altLang="en-US" sz="3600" b="1" kern="1200" dirty="0">
              <a:latin typeface="微軟正黑體" pitchFamily="34" charset="-120"/>
              <a:ea typeface="微軟正黑體" pitchFamily="34" charset="-120"/>
            </a:rPr>
            <a:t>種以上</a:t>
          </a:r>
        </a:p>
      </dsp:txBody>
      <dsp:txXfrm>
        <a:off x="1469051" y="2546310"/>
        <a:ext cx="3259517" cy="1273153"/>
      </dsp:txXfrm>
    </dsp:sp>
    <dsp:sp modelId="{E6D78DD4-9533-4950-B5DD-AC0A89C7B575}">
      <dsp:nvSpPr>
        <dsp:cNvPr id="0" name=""/>
        <dsp:cNvSpPr/>
      </dsp:nvSpPr>
      <dsp:spPr>
        <a:xfrm>
          <a:off x="2686187" y="0"/>
          <a:ext cx="5317055" cy="1273157"/>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科系關聯性高：核對自己真實能力</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科系關聯性低：思考做決定的最重要考量</a:t>
          </a:r>
        </a:p>
      </dsp:txBody>
      <dsp:txXfrm>
        <a:off x="2686187" y="0"/>
        <a:ext cx="5317055" cy="1273157"/>
      </dsp:txXfrm>
    </dsp:sp>
    <dsp:sp modelId="{8218834E-D3C4-461B-B9EB-C4062E6907B2}">
      <dsp:nvSpPr>
        <dsp:cNvPr id="0" name=""/>
        <dsp:cNvSpPr/>
      </dsp:nvSpPr>
      <dsp:spPr>
        <a:xfrm>
          <a:off x="2349137" y="1349610"/>
          <a:ext cx="5871010"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想想做決定的原因（自己、環境、重要他人）</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增加更多備案</a:t>
          </a:r>
        </a:p>
        <a:p>
          <a:pPr marL="228600" lvl="1" indent="-228600" algn="l" defTabSz="889000">
            <a:lnSpc>
              <a:spcPct val="80000"/>
            </a:lnSpc>
            <a:spcBef>
              <a:spcPct val="0"/>
            </a:spcBef>
            <a:spcAft>
              <a:spcPct val="15000"/>
            </a:spcAft>
            <a:buChar char="••"/>
          </a:pPr>
          <a:r>
            <a:rPr lang="zh-TW" altLang="en-US" sz="2000" b="1" kern="1200" dirty="0">
              <a:latin typeface="微軟正黑體" pitchFamily="34" charset="-120"/>
              <a:ea typeface="微軟正黑體" pitchFamily="34" charset="-120"/>
            </a:rPr>
            <a:t>真實衡量自己的能力</a:t>
          </a:r>
        </a:p>
      </dsp:txBody>
      <dsp:txXfrm>
        <a:off x="2349137" y="1349610"/>
        <a:ext cx="5871010" cy="1273153"/>
      </dsp:txXfrm>
    </dsp:sp>
    <dsp:sp modelId="{73B4A802-AB9F-464E-A51C-C245D405930D}">
      <dsp:nvSpPr>
        <dsp:cNvPr id="0" name=""/>
        <dsp:cNvSpPr/>
      </dsp:nvSpPr>
      <dsp:spPr>
        <a:xfrm>
          <a:off x="3112940" y="2588171"/>
          <a:ext cx="5113694" cy="1273153"/>
        </a:xfrm>
        <a:prstGeom prst="rect">
          <a:avLst/>
        </a:prstGeom>
        <a:noFill/>
        <a:ln w="12700"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科系關聯性高：順序是否要調整？</a:t>
          </a:r>
        </a:p>
        <a:p>
          <a:pPr marL="228600" lvl="1" indent="-228600" algn="l" defTabSz="889000">
            <a:lnSpc>
              <a:spcPct val="90000"/>
            </a:lnSpc>
            <a:spcBef>
              <a:spcPct val="0"/>
            </a:spcBef>
            <a:spcAft>
              <a:spcPct val="15000"/>
            </a:spcAft>
            <a:buChar char="••"/>
          </a:pPr>
          <a:r>
            <a:rPr lang="zh-TW" altLang="en-US" sz="2000" b="1" kern="1200" dirty="0">
              <a:latin typeface="微軟正黑體" pitchFamily="34" charset="-120"/>
              <a:ea typeface="微軟正黑體" pitchFamily="34" charset="-120"/>
            </a:rPr>
            <a:t>科系關聯性低：持續做生涯探索</a:t>
          </a:r>
          <a:r>
            <a:rPr lang="zh-TW" altLang="en-US" sz="1800" b="1" kern="1200" dirty="0">
              <a:latin typeface="微軟正黑體" pitchFamily="34" charset="-120"/>
              <a:ea typeface="微軟正黑體" pitchFamily="34" charset="-120"/>
            </a:rPr>
            <a:t>。</a:t>
          </a:r>
        </a:p>
      </dsp:txBody>
      <dsp:txXfrm>
        <a:off x="3112940" y="2588171"/>
        <a:ext cx="5113694" cy="12731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4307" cy="5616608"/>
        </a:xfrm>
        <a:prstGeom prst="rightArrow">
          <a:avLst/>
        </a:prstGeom>
        <a:gradFill rotWithShape="1">
          <a:gsLst>
            <a:gs pos="0">
              <a:schemeClr val="accent6">
                <a:tint val="90000"/>
                <a:satMod val="130000"/>
              </a:schemeClr>
            </a:gs>
            <a:gs pos="50000">
              <a:schemeClr val="accent6">
                <a:tint val="45000"/>
                <a:satMod val="220000"/>
              </a:schemeClr>
            </a:gs>
            <a:gs pos="100000">
              <a:schemeClr val="accent6">
                <a:tint val="90000"/>
                <a:satMod val="130000"/>
              </a:schemeClr>
            </a:gs>
          </a:gsLst>
          <a:lin ang="5400000" scaled="1"/>
        </a:gradFill>
        <a:ln w="12700" cap="flat" cmpd="sng" algn="ctr">
          <a:solidFill>
            <a:schemeClr val="accent6"/>
          </a:solidFill>
          <a:prstDash val="solid"/>
        </a:ln>
        <a:effectLst>
          <a:glow rad="50600">
            <a:schemeClr val="accent6">
              <a:alpha val="40000"/>
            </a:schemeClr>
          </a:glo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ts val="0"/>
            </a:spcAft>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28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非選擇題</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28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2800" b="1" kern="1200" dirty="0">
              <a:solidFill>
                <a:srgbClr val="FF0000"/>
              </a:solidFill>
              <a:latin typeface="微軟正黑體" panose="020B0604030504040204" pitchFamily="34" charset="-120"/>
              <a:ea typeface="微軟正黑體" panose="020B0604030504040204" pitchFamily="34" charset="-120"/>
            </a:rPr>
            <a:t>聽力測驗</a:t>
          </a:r>
          <a:r>
            <a:rPr kumimoji="0" lang="en-US" altLang="zh-TW" sz="2800" b="1" kern="1200" dirty="0">
              <a:solidFill>
                <a:srgbClr val="FF0000"/>
              </a:solidFill>
              <a:latin typeface="微軟正黑體" panose="020B0604030504040204" pitchFamily="34" charset="-120"/>
              <a:ea typeface="微軟正黑體" panose="020B0604030504040204" pitchFamily="34" charset="-120"/>
            </a:rPr>
            <a:t/>
          </a:r>
          <a:br>
            <a:rPr kumimoji="0" lang="en-US" altLang="zh-TW" sz="28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2800" b="1" kern="1200" dirty="0">
              <a:solidFill>
                <a:srgbClr val="FF0000"/>
              </a:solidFill>
              <a:latin typeface="微軟正黑體" panose="020B0604030504040204" pitchFamily="34" charset="-120"/>
              <a:ea typeface="微軟正黑體" panose="020B0604030504040204" pitchFamily="34" charset="-120"/>
            </a:rPr>
            <a:t/>
          </a:r>
          <a:br>
            <a:rPr lang="en-US" altLang="zh-TW" sz="28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必須要用黑色墨水筆作答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792326" y="-792246"/>
          <a:ext cx="2415910" cy="400040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考試分發</a:t>
          </a:r>
          <a:endParaRPr lang="en-US" altLang="zh-TW" sz="2800" kern="1200" dirty="0">
            <a:latin typeface="標楷體" pitchFamily="65" charset="-120"/>
            <a:ea typeface="標楷體" pitchFamily="65" charset="-120"/>
          </a:endParaRPr>
        </a:p>
        <a:p>
          <a:pPr lvl="0" algn="ctr" defTabSz="1244600">
            <a:lnSpc>
              <a:spcPct val="90000"/>
            </a:lnSpc>
            <a:spcBef>
              <a:spcPct val="0"/>
            </a:spcBef>
            <a:spcAft>
              <a:spcPct val="35000"/>
            </a:spcAft>
          </a:pPr>
          <a:r>
            <a:rPr lang="en-US" altLang="zh-TW" sz="2800" kern="1200" dirty="0">
              <a:solidFill>
                <a:srgbClr val="FF0000"/>
              </a:solidFill>
              <a:latin typeface="標楷體" pitchFamily="65" charset="-120"/>
              <a:ea typeface="標楷體" pitchFamily="65" charset="-120"/>
            </a:rPr>
            <a:t>60</a:t>
          </a:r>
          <a:r>
            <a:rPr lang="zh-TW" altLang="en-US" sz="2800" kern="1200" dirty="0">
              <a:latin typeface="標楷體" pitchFamily="65" charset="-120"/>
              <a:ea typeface="標楷體" pitchFamily="65" charset="-120"/>
            </a:rPr>
            <a:t>個名額</a:t>
          </a:r>
          <a:endParaRPr lang="en-US" altLang="zh-TW" sz="2800" kern="1200" dirty="0">
            <a:latin typeface="標楷體" pitchFamily="65" charset="-120"/>
            <a:ea typeface="標楷體" pitchFamily="65" charset="-120"/>
          </a:endParaRPr>
        </a:p>
      </dsp:txBody>
      <dsp:txXfrm rot="5400000">
        <a:off x="79" y="1"/>
        <a:ext cx="4000404" cy="1811932"/>
      </dsp:txXfrm>
    </dsp:sp>
    <dsp:sp modelId="{3FA2D15B-CF76-4202-AA22-9C6B1404492F}">
      <dsp:nvSpPr>
        <dsp:cNvPr id="0" name=""/>
        <dsp:cNvSpPr/>
      </dsp:nvSpPr>
      <dsp:spPr>
        <a:xfrm>
          <a:off x="4000404" y="0"/>
          <a:ext cx="4000404" cy="2415910"/>
        </a:xfrm>
        <a:prstGeom prst="round1Rect">
          <a:avLst/>
        </a:prstGeom>
        <a:solidFill>
          <a:schemeClr val="accent5">
            <a:hueOff val="-2765350"/>
            <a:satOff val="1275"/>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專業群科</a:t>
          </a:r>
          <a:r>
            <a:rPr lang="en-US" altLang="zh-TW" sz="2800" kern="1200" dirty="0">
              <a:latin typeface="標楷體" pitchFamily="65" charset="-120"/>
              <a:ea typeface="標楷體" pitchFamily="65" charset="-120"/>
            </a:rPr>
            <a:t>-67</a:t>
          </a:r>
          <a:r>
            <a:rPr lang="zh-TW" altLang="en-US" sz="2800" kern="1200" dirty="0">
              <a:latin typeface="標楷體" pitchFamily="65" charset="-120"/>
              <a:ea typeface="標楷體" pitchFamily="65" charset="-120"/>
            </a:rPr>
            <a:t>科</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2015</a:t>
          </a:r>
          <a:r>
            <a:rPr lang="zh-TW" altLang="en-US" sz="2800" kern="1200" dirty="0">
              <a:latin typeface="標楷體" pitchFamily="65" charset="-120"/>
              <a:ea typeface="標楷體" pitchFamily="65" charset="-120"/>
            </a:rPr>
            <a:t>個名額</a:t>
          </a:r>
        </a:p>
      </dsp:txBody>
      <dsp:txXfrm>
        <a:off x="4000404" y="0"/>
        <a:ext cx="4000404" cy="1811932"/>
      </dsp:txXfrm>
    </dsp:sp>
    <dsp:sp modelId="{E95F4473-6895-42D5-9283-BB264002653F}">
      <dsp:nvSpPr>
        <dsp:cNvPr id="0" name=""/>
        <dsp:cNvSpPr/>
      </dsp:nvSpPr>
      <dsp:spPr>
        <a:xfrm rot="10800000">
          <a:off x="0" y="2415910"/>
          <a:ext cx="4000404" cy="2415910"/>
        </a:xfrm>
        <a:prstGeom prst="round1Rect">
          <a:avLst/>
        </a:prstGeom>
        <a:solidFill>
          <a:schemeClr val="accent5">
            <a:hueOff val="-5530700"/>
            <a:satOff val="2551"/>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TW" altLang="en-US" sz="2800" kern="1200" dirty="0">
              <a:latin typeface="標楷體" pitchFamily="65" charset="-120"/>
              <a:ea typeface="標楷體" pitchFamily="65" charset="-120"/>
            </a:rPr>
            <a:t>科學班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en-US" altLang="zh-TW" sz="2800" kern="1200" dirty="0">
              <a:solidFill>
                <a:srgbClr val="FF0000"/>
              </a:solidFill>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10800000">
        <a:off x="0" y="3019888"/>
        <a:ext cx="4000404" cy="1811932"/>
      </dsp:txXfrm>
    </dsp:sp>
    <dsp:sp modelId="{6AB11538-AE62-4BBD-9767-0683C1A64A5B}">
      <dsp:nvSpPr>
        <dsp:cNvPr id="0" name=""/>
        <dsp:cNvSpPr/>
      </dsp:nvSpPr>
      <dsp:spPr>
        <a:xfrm rot="5400000">
          <a:off x="4792650" y="1623663"/>
          <a:ext cx="2415910" cy="4000404"/>
        </a:xfrm>
        <a:prstGeom prst="round1Rect">
          <a:avLst/>
        </a:prstGeom>
        <a:solidFill>
          <a:schemeClr val="accent5">
            <a:hueOff val="-8296049"/>
            <a:satOff val="3826"/>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zh-TW" altLang="en-US" sz="2400" kern="1200" dirty="0">
              <a:latin typeface="標楷體" pitchFamily="65" charset="-120"/>
              <a:ea typeface="標楷體" pitchFamily="65" charset="-120"/>
            </a:rPr>
            <a:t>體育班</a:t>
          </a:r>
          <a:r>
            <a:rPr lang="en-US" altLang="zh-TW" sz="2400" kern="1200" dirty="0">
              <a:latin typeface="標楷體" pitchFamily="65" charset="-120"/>
              <a:ea typeface="標楷體" pitchFamily="65" charset="-120"/>
            </a:rPr>
            <a:t>-15</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472</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藝才美術班</a:t>
          </a:r>
          <a:r>
            <a:rPr lang="en-US" altLang="zh-TW" sz="2400" kern="1200" dirty="0">
              <a:latin typeface="標楷體" pitchFamily="65" charset="-120"/>
              <a:ea typeface="標楷體" pitchFamily="65" charset="-120"/>
            </a:rPr>
            <a:t>-4</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100</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藝才音樂班</a:t>
          </a:r>
          <a:r>
            <a:rPr lang="en-US" altLang="zh-TW" sz="2400" kern="1200" dirty="0">
              <a:latin typeface="標楷體" pitchFamily="65" charset="-120"/>
              <a:ea typeface="標楷體" pitchFamily="65" charset="-120"/>
            </a:rPr>
            <a:t>-3</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75</a:t>
          </a:r>
          <a:r>
            <a:rPr lang="zh-TW" altLang="en-US" sz="2400" kern="1200" dirty="0">
              <a:latin typeface="標楷體" pitchFamily="65" charset="-120"/>
              <a:ea typeface="標楷體" pitchFamily="65" charset="-120"/>
            </a:rPr>
            <a:t>個名額</a:t>
          </a:r>
          <a:r>
            <a:rPr lang="en-US" altLang="zh-TW" sz="2400" kern="1200" dirty="0">
              <a:latin typeface="標楷體" pitchFamily="65" charset="-120"/>
              <a:ea typeface="標楷體" pitchFamily="65" charset="-120"/>
            </a:rPr>
            <a:t/>
          </a:r>
          <a:br>
            <a:rPr lang="en-US" altLang="zh-TW" sz="2400" kern="1200" dirty="0">
              <a:latin typeface="標楷體" pitchFamily="65" charset="-120"/>
              <a:ea typeface="標楷體" pitchFamily="65" charset="-120"/>
            </a:rPr>
          </a:br>
          <a:r>
            <a:rPr lang="zh-TW" altLang="en-US" sz="2400" kern="1200" dirty="0">
              <a:latin typeface="標楷體" pitchFamily="65" charset="-120"/>
              <a:ea typeface="標楷體" pitchFamily="65" charset="-120"/>
            </a:rPr>
            <a:t>藝才舞蹈班</a:t>
          </a:r>
          <a:r>
            <a:rPr lang="en-US" altLang="zh-TW" sz="2400" kern="1200" dirty="0">
              <a:latin typeface="標楷體" pitchFamily="65" charset="-120"/>
              <a:ea typeface="標楷體" pitchFamily="65" charset="-120"/>
            </a:rPr>
            <a:t>-1</a:t>
          </a:r>
          <a:r>
            <a:rPr lang="zh-TW" altLang="en-US" sz="2400" kern="1200" dirty="0">
              <a:latin typeface="標楷體" pitchFamily="65" charset="-120"/>
              <a:ea typeface="標楷體" pitchFamily="65" charset="-120"/>
            </a:rPr>
            <a:t>班 </a:t>
          </a:r>
          <a:r>
            <a:rPr lang="en-US" altLang="zh-TW" sz="2400" kern="1200" dirty="0">
              <a:solidFill>
                <a:srgbClr val="FF0000"/>
              </a:solidFill>
              <a:latin typeface="標楷體" pitchFamily="65" charset="-120"/>
              <a:ea typeface="標楷體" pitchFamily="65" charset="-120"/>
            </a:rPr>
            <a:t>25</a:t>
          </a:r>
          <a:r>
            <a:rPr lang="zh-TW" altLang="en-US" sz="2400" kern="1200" dirty="0">
              <a:latin typeface="標楷體" pitchFamily="65" charset="-120"/>
              <a:ea typeface="標楷體" pitchFamily="65" charset="-120"/>
            </a:rPr>
            <a:t>個名額</a:t>
          </a:r>
        </a:p>
      </dsp:txBody>
      <dsp:txXfrm rot="-5400000">
        <a:off x="4000403" y="3019888"/>
        <a:ext cx="4000404" cy="1811932"/>
      </dsp:txXfrm>
    </dsp:sp>
    <dsp:sp modelId="{7595E15C-553B-471B-9ADC-ED155AB191E3}">
      <dsp:nvSpPr>
        <dsp:cNvPr id="0" name=""/>
        <dsp:cNvSpPr/>
      </dsp:nvSpPr>
      <dsp:spPr>
        <a:xfrm>
          <a:off x="2621212" y="1811932"/>
          <a:ext cx="2758382" cy="1207955"/>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TW" sz="2000" kern="1200" dirty="0">
              <a:latin typeface="標楷體" pitchFamily="65" charset="-120"/>
              <a:ea typeface="標楷體" pitchFamily="65" charset="-120"/>
            </a:rPr>
            <a:t>115</a:t>
          </a:r>
          <a:r>
            <a:rPr lang="zh-TW" altLang="en-US" sz="2000" kern="1200" dirty="0">
              <a:latin typeface="標楷體" pitchFamily="65" charset="-120"/>
              <a:ea typeface="標楷體" pitchFamily="65" charset="-120"/>
            </a:rPr>
            <a:t>學年度桃連區特色招生甄選</a:t>
          </a:r>
        </a:p>
      </dsp:txBody>
      <dsp:txXfrm>
        <a:off x="2680180" y="1870900"/>
        <a:ext cx="2640446" cy="1090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EABA3-51EF-43F0-8BE2-4C4EC2DEE058}">
      <dsp:nvSpPr>
        <dsp:cNvPr id="0" name=""/>
        <dsp:cNvSpPr/>
      </dsp:nvSpPr>
      <dsp:spPr>
        <a:xfrm>
          <a:off x="550007" y="1131490"/>
          <a:ext cx="3394472" cy="33944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24351-C3DC-41D4-B192-18B3FA9AE321}">
      <dsp:nvSpPr>
        <dsp:cNvPr id="0" name=""/>
        <dsp:cNvSpPr/>
      </dsp:nvSpPr>
      <dsp:spPr>
        <a:xfrm>
          <a:off x="1681498" y="2262981"/>
          <a:ext cx="1131490" cy="113149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C02638-D80D-4245-97A8-240FF477B79F}">
      <dsp:nvSpPr>
        <dsp:cNvPr id="0" name=""/>
        <dsp:cNvSpPr/>
      </dsp:nvSpPr>
      <dsp:spPr>
        <a:xfrm>
          <a:off x="3413929" y="0"/>
          <a:ext cx="4641499"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   </a:t>
          </a:r>
          <a:r>
            <a:rPr lang="zh-TW" altLang="en-US" sz="4400" b="0" kern="1200" dirty="0">
              <a:latin typeface="標楷體" panose="03000509000000000000" pitchFamily="65" charset="-120"/>
              <a:ea typeface="標楷體" panose="03000509000000000000" pitchFamily="65" charset="-120"/>
            </a:rPr>
            <a:t>優先免試名額</a:t>
          </a:r>
        </a:p>
      </dsp:txBody>
      <dsp:txXfrm>
        <a:off x="3413929" y="0"/>
        <a:ext cx="4641499" cy="1414363"/>
      </dsp:txXfrm>
    </dsp:sp>
    <dsp:sp modelId="{EC5DFA06-A1EE-4A04-8528-0F5C124997D3}">
      <dsp:nvSpPr>
        <dsp:cNvPr id="0" name=""/>
        <dsp:cNvSpPr/>
      </dsp:nvSpPr>
      <dsp:spPr>
        <a:xfrm>
          <a:off x="4085915" y="707181"/>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2B952-E14E-4088-9DC8-3BDD0EA1A803}">
      <dsp:nvSpPr>
        <dsp:cNvPr id="0" name=""/>
        <dsp:cNvSpPr/>
      </dsp:nvSpPr>
      <dsp:spPr>
        <a:xfrm rot="5400000">
          <a:off x="2104534" y="848759"/>
          <a:ext cx="2122676" cy="1837258"/>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0A3D83-B3C1-459A-BFD9-1DD533250FA9}">
      <dsp:nvSpPr>
        <dsp:cNvPr id="0" name=""/>
        <dsp:cNvSpPr/>
      </dsp:nvSpPr>
      <dsp:spPr>
        <a:xfrm>
          <a:off x="4510224" y="1414363"/>
          <a:ext cx="1697236" cy="1414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55880" rIns="55880" bIns="55880" numCol="1" spcCol="1270" anchor="ctr" anchorCtr="0">
          <a:noAutofit/>
        </a:bodyPr>
        <a:lstStyle/>
        <a:p>
          <a:pPr lvl="0" algn="l" defTabSz="1955800">
            <a:lnSpc>
              <a:spcPct val="90000"/>
            </a:lnSpc>
            <a:spcBef>
              <a:spcPct val="0"/>
            </a:spcBef>
            <a:spcAft>
              <a:spcPct val="35000"/>
            </a:spcAft>
          </a:pPr>
          <a:r>
            <a:rPr lang="zh-TW" altLang="en-US" sz="4400" kern="1200" dirty="0">
              <a:latin typeface="標楷體" panose="03000509000000000000" pitchFamily="65" charset="-120"/>
              <a:ea typeface="標楷體" panose="03000509000000000000" pitchFamily="65" charset="-120"/>
            </a:rPr>
            <a:t>全區</a:t>
          </a:r>
        </a:p>
      </dsp:txBody>
      <dsp:txXfrm>
        <a:off x="4510224" y="1414363"/>
        <a:ext cx="1697236" cy="1414363"/>
      </dsp:txXfrm>
    </dsp:sp>
    <dsp:sp modelId="{8228F827-9527-4458-B854-2612F4BAD7C7}">
      <dsp:nvSpPr>
        <dsp:cNvPr id="0" name=""/>
        <dsp:cNvSpPr/>
      </dsp:nvSpPr>
      <dsp:spPr>
        <a:xfrm>
          <a:off x="4085915" y="2121545"/>
          <a:ext cx="42430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6D396C-E501-4A6B-AAD0-1043202BA4F7}">
      <dsp:nvSpPr>
        <dsp:cNvPr id="0" name=""/>
        <dsp:cNvSpPr/>
      </dsp:nvSpPr>
      <dsp:spPr>
        <a:xfrm rot="5400000">
          <a:off x="2828150" y="2353104"/>
          <a:ext cx="1485873" cy="1026827"/>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9858-D3C3-4FCA-917D-35C035C74CAF}">
      <dsp:nvSpPr>
        <dsp:cNvPr id="0" name=""/>
        <dsp:cNvSpPr/>
      </dsp:nvSpPr>
      <dsp:spPr>
        <a:xfrm rot="5400000">
          <a:off x="1092024" y="132234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A23AFC8E-793D-4832-B3BF-A9D36AB4DB95}">
      <dsp:nvSpPr>
        <dsp:cNvPr id="0" name=""/>
        <dsp:cNvSpPr/>
      </dsp:nvSpPr>
      <dsp:spPr>
        <a:xfrm>
          <a:off x="782177" y="2593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學生完成</a:t>
          </a:r>
          <a:endParaRPr lang="en-US" altLang="zh-TW" sz="2300" kern="1200" dirty="0">
            <a:latin typeface="標楷體" panose="03000509000000000000" pitchFamily="65" charset="-120"/>
            <a:ea typeface="標楷體" panose="03000509000000000000" pitchFamily="65" charset="-120"/>
          </a:endParaRPr>
        </a:p>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志願選填</a:t>
          </a:r>
        </a:p>
      </dsp:txBody>
      <dsp:txXfrm>
        <a:off x="849461" y="93214"/>
        <a:ext cx="1834184" cy="1243494"/>
      </dsp:txXfrm>
    </dsp:sp>
    <dsp:sp modelId="{22960891-8CFA-48C6-A4A0-E51DFE375C78}">
      <dsp:nvSpPr>
        <dsp:cNvPr id="0" name=""/>
        <dsp:cNvSpPr/>
      </dsp:nvSpPr>
      <dsp:spPr>
        <a:xfrm>
          <a:off x="2750929" y="157360"/>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電腦系統作業</a:t>
          </a:r>
        </a:p>
      </dsp:txBody>
      <dsp:txXfrm>
        <a:off x="2750929" y="157360"/>
        <a:ext cx="1431882" cy="1113811"/>
      </dsp:txXfrm>
    </dsp:sp>
    <dsp:sp modelId="{1D9C0877-8921-4B27-9AD6-455C8AAD698E}">
      <dsp:nvSpPr>
        <dsp:cNvPr id="0" name=""/>
        <dsp:cNvSpPr/>
      </dsp:nvSpPr>
      <dsp:spPr>
        <a:xfrm rot="5400000">
          <a:off x="2724329" y="2870366"/>
          <a:ext cx="1169501" cy="1331436"/>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glow rad="50600">
            <a:schemeClr val="accent1">
              <a:tint val="50000"/>
              <a:hueOff val="0"/>
              <a:satOff val="0"/>
              <a:lumOff val="0"/>
              <a:alphaOff val="0"/>
              <a:alpha val="40000"/>
            </a:schemeClr>
          </a:glo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F7165F76-2E7C-4FCD-BED1-FAE3A9AA6C39}">
      <dsp:nvSpPr>
        <dsp:cNvPr id="0" name=""/>
        <dsp:cNvSpPr/>
      </dsp:nvSpPr>
      <dsp:spPr>
        <a:xfrm>
          <a:off x="2414482" y="1573950"/>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校內優先免試入學名額競爭</a:t>
          </a:r>
        </a:p>
      </dsp:txBody>
      <dsp:txXfrm>
        <a:off x="2481766" y="1641234"/>
        <a:ext cx="1834184" cy="1243494"/>
      </dsp:txXfrm>
    </dsp:sp>
    <dsp:sp modelId="{D28DFF86-EA19-4978-BBF5-5AA4C84D0E7F}">
      <dsp:nvSpPr>
        <dsp:cNvPr id="0" name=""/>
        <dsp:cNvSpPr/>
      </dsp:nvSpPr>
      <dsp:spPr>
        <a:xfrm>
          <a:off x="4383234" y="170537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4383234" y="1705379"/>
        <a:ext cx="1431882" cy="1113811"/>
      </dsp:txXfrm>
    </dsp:sp>
    <dsp:sp modelId="{02AA28D9-CD31-43D5-AC39-C36245675FE1}">
      <dsp:nvSpPr>
        <dsp:cNvPr id="0" name=""/>
        <dsp:cNvSpPr/>
      </dsp:nvSpPr>
      <dsp:spPr>
        <a:xfrm>
          <a:off x="4046787" y="3121969"/>
          <a:ext cx="1968752" cy="1378062"/>
        </a:xfrm>
        <a:prstGeom prst="roundRect">
          <a:avLst>
            <a:gd name="adj" fmla="val 16670"/>
          </a:avLst>
        </a:prstGeom>
        <a:solidFill>
          <a:schemeClr val="accent1">
            <a:hueOff val="0"/>
            <a:satOff val="0"/>
            <a:lumOff val="0"/>
            <a:alphaOff val="0"/>
          </a:schemeClr>
        </a:solidFill>
        <a:ln>
          <a:noFill/>
        </a:ln>
        <a:effectLst>
          <a:glow rad="101600">
            <a:schemeClr val="accent1">
              <a:hueOff val="0"/>
              <a:satOff val="0"/>
              <a:lumOff val="0"/>
              <a:alphaOff val="0"/>
              <a:alpha val="60000"/>
            </a:schemeClr>
          </a:glo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latin typeface="標楷體" panose="03000509000000000000" pitchFamily="65" charset="-120"/>
              <a:ea typeface="標楷體" panose="03000509000000000000" pitchFamily="65" charset="-120"/>
            </a:rPr>
            <a:t>全區免試入學名額競爭</a:t>
          </a:r>
        </a:p>
      </dsp:txBody>
      <dsp:txXfrm>
        <a:off x="4114071" y="3189253"/>
        <a:ext cx="1834184" cy="1243494"/>
      </dsp:txXfrm>
    </dsp:sp>
    <dsp:sp modelId="{6B781162-F9D7-49E3-A997-54EBD80670C0}">
      <dsp:nvSpPr>
        <dsp:cNvPr id="0" name=""/>
        <dsp:cNvSpPr/>
      </dsp:nvSpPr>
      <dsp:spPr>
        <a:xfrm>
          <a:off x="6015539" y="3253399"/>
          <a:ext cx="1431882" cy="1113811"/>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標楷體" panose="03000509000000000000" pitchFamily="65" charset="-120"/>
              <a:ea typeface="標楷體" panose="03000509000000000000" pitchFamily="65" charset="-120"/>
            </a:rPr>
            <a:t>依照超額比序項目積分對照表進行比序</a:t>
          </a:r>
        </a:p>
      </dsp:txBody>
      <dsp:txXfrm>
        <a:off x="6015539" y="3253399"/>
        <a:ext cx="1431882" cy="11138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0"/>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適性輔導</a:t>
          </a:r>
        </a:p>
      </dsp:txBody>
      <dsp:txXfrm>
        <a:off x="1109853" y="29738"/>
        <a:ext cx="1971181" cy="955852"/>
      </dsp:txXfrm>
    </dsp:sp>
    <dsp:sp modelId="{BEE43D38-C371-4AF3-9B1C-20859E67A450}">
      <dsp:nvSpPr>
        <dsp:cNvPr id="0" name=""/>
        <dsp:cNvSpPr/>
      </dsp:nvSpPr>
      <dsp:spPr>
        <a:xfrm>
          <a:off x="1283181" y="1015328"/>
          <a:ext cx="203065" cy="762358"/>
        </a:xfrm>
        <a:custGeom>
          <a:avLst/>
          <a:gdLst/>
          <a:ahLst/>
          <a:cxnLst/>
          <a:rect l="0" t="0" r="0" b="0"/>
          <a:pathLst>
            <a:path>
              <a:moveTo>
                <a:pt x="0" y="0"/>
              </a:moveTo>
              <a:lnTo>
                <a:pt x="0" y="762358"/>
              </a:lnTo>
              <a:lnTo>
                <a:pt x="203065" y="7623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2"/>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0"/>
        <a:ext cx="1946748" cy="955852"/>
      </dsp:txXfrm>
    </dsp:sp>
    <dsp:sp modelId="{F093A886-9A24-4A6F-8842-1B9463DFC82F}">
      <dsp:nvSpPr>
        <dsp:cNvPr id="0" name=""/>
        <dsp:cNvSpPr/>
      </dsp:nvSpPr>
      <dsp:spPr>
        <a:xfrm>
          <a:off x="1283181" y="1015328"/>
          <a:ext cx="203065" cy="2031519"/>
        </a:xfrm>
        <a:custGeom>
          <a:avLst/>
          <a:gdLst/>
          <a:ahLst/>
          <a:cxnLst/>
          <a:rect l="0" t="0" r="0" b="0"/>
          <a:pathLst>
            <a:path>
              <a:moveTo>
                <a:pt x="0" y="0"/>
              </a:moveTo>
              <a:lnTo>
                <a:pt x="0" y="2031519"/>
              </a:lnTo>
              <a:lnTo>
                <a:pt x="203065" y="20315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1"/>
        <a:ext cx="1946748" cy="955852"/>
      </dsp:txXfrm>
    </dsp:sp>
    <dsp:sp modelId="{6BDDDAF2-015E-4C28-9370-677AC8DCB0BB}">
      <dsp:nvSpPr>
        <dsp:cNvPr id="0" name=""/>
        <dsp:cNvSpPr/>
      </dsp:nvSpPr>
      <dsp:spPr>
        <a:xfrm>
          <a:off x="1283181" y="1015328"/>
          <a:ext cx="203065" cy="3300680"/>
        </a:xfrm>
        <a:custGeom>
          <a:avLst/>
          <a:gdLst/>
          <a:ahLst/>
          <a:cxnLst/>
          <a:rect l="0" t="0" r="0" b="0"/>
          <a:pathLst>
            <a:path>
              <a:moveTo>
                <a:pt x="0" y="0"/>
              </a:moveTo>
              <a:lnTo>
                <a:pt x="0" y="3300680"/>
              </a:lnTo>
              <a:lnTo>
                <a:pt x="203065" y="3300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2"/>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0"/>
        <a:ext cx="2141106" cy="955852"/>
      </dsp:txXfrm>
    </dsp:sp>
    <dsp:sp modelId="{7F4C41A4-E9B8-42D3-8E2C-42ACC304BFB2}">
      <dsp:nvSpPr>
        <dsp:cNvPr id="0" name=""/>
        <dsp:cNvSpPr/>
      </dsp:nvSpPr>
      <dsp:spPr>
        <a:xfrm>
          <a:off x="3821503"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1"/>
        <a:ext cx="2141106" cy="955852"/>
      </dsp:txXfrm>
    </dsp:sp>
    <dsp:sp modelId="{364501B8-53D0-444F-AC7C-E925FEAB77A5}">
      <dsp:nvSpPr>
        <dsp:cNvPr id="0" name=""/>
        <dsp:cNvSpPr/>
      </dsp:nvSpPr>
      <dsp:spPr>
        <a:xfrm>
          <a:off x="3821503"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TW" altLang="en-US" sz="28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0"/>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2"/>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0"/>
        <a:ext cx="2136704" cy="955852"/>
      </dsp:txXfrm>
    </dsp:sp>
    <dsp:sp modelId="{D64E767E-EA74-47CF-B878-B0F655200516}">
      <dsp:nvSpPr>
        <dsp:cNvPr id="0" name=""/>
        <dsp:cNvSpPr/>
      </dsp:nvSpPr>
      <dsp:spPr>
        <a:xfrm>
          <a:off x="6529750" y="1016190"/>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1"/>
        <a:ext cx="2136704" cy="955852"/>
      </dsp:txXfrm>
    </dsp:sp>
    <dsp:sp modelId="{CC0E329D-4715-4A16-9EC2-D8B5B3601286}">
      <dsp:nvSpPr>
        <dsp:cNvPr id="0" name=""/>
        <dsp:cNvSpPr/>
      </dsp:nvSpPr>
      <dsp:spPr>
        <a:xfrm>
          <a:off x="6529750" y="1016190"/>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AAD09-7620-43E1-8BF8-1B58B9C129F7}">
      <dsp:nvSpPr>
        <dsp:cNvPr id="0" name=""/>
        <dsp:cNvSpPr/>
      </dsp:nvSpPr>
      <dsp:spPr>
        <a:xfrm>
          <a:off x="0" y="58898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2810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82863"/>
        <a:ext cx="8529074" cy="1012240"/>
      </dsp:txXfrm>
    </dsp:sp>
    <dsp:sp modelId="{CA7A1F4C-41DD-4F58-9267-81004995B169}">
      <dsp:nvSpPr>
        <dsp:cNvPr id="0" name=""/>
        <dsp:cNvSpPr/>
      </dsp:nvSpPr>
      <dsp:spPr>
        <a:xfrm>
          <a:off x="0" y="2312663"/>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1751783"/>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86690" y="1806543"/>
        <a:ext cx="8529074" cy="1012240"/>
      </dsp:txXfrm>
    </dsp:sp>
    <dsp:sp modelId="{D5658559-4A64-4808-9C34-005366080D28}">
      <dsp:nvSpPr>
        <dsp:cNvPr id="0" name=""/>
        <dsp:cNvSpPr/>
      </dsp:nvSpPr>
      <dsp:spPr>
        <a:xfrm>
          <a:off x="0" y="4036344"/>
          <a:ext cx="9072748" cy="957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475464"/>
          <a:ext cx="8638594" cy="11217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86690" y="3530224"/>
        <a:ext cx="8529074" cy="10122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AAD8AB90-F970-45B4-9480-CC621AAB21E6}"/>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B0537A52-00DF-4399-B8BA-00B26FA936C4}"/>
              </a:ext>
            </a:extLst>
          </p:cNvPr>
          <p:cNvSpPr>
            <a:spLocks noGrp="1"/>
          </p:cNvSpPr>
          <p:nvPr>
            <p:ph type="dt" sz="quarter"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BDE021A1-0944-4D24-B143-90E81823B1CB}" type="datetimeFigureOut">
              <a:rPr lang="zh-TW" altLang="en-US"/>
              <a:pPr>
                <a:defRPr/>
              </a:pPr>
              <a:t>2026/3/20</a:t>
            </a:fld>
            <a:endParaRPr lang="zh-TW" altLang="en-US"/>
          </a:p>
        </p:txBody>
      </p:sp>
      <p:sp>
        <p:nvSpPr>
          <p:cNvPr id="4" name="頁尾版面配置區 3">
            <a:extLst>
              <a:ext uri="{FF2B5EF4-FFF2-40B4-BE49-F238E27FC236}">
                <a16:creationId xmlns:a16="http://schemas.microsoft.com/office/drawing/2014/main" id="{CAE90697-0DEE-4999-9E84-A5ABA504F193}"/>
              </a:ext>
            </a:extLst>
          </p:cNvPr>
          <p:cNvSpPr>
            <a:spLocks noGrp="1"/>
          </p:cNvSpPr>
          <p:nvPr>
            <p:ph type="ftr" sz="quarter" idx="2"/>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5" name="投影片編號版面配置區 4">
            <a:extLst>
              <a:ext uri="{FF2B5EF4-FFF2-40B4-BE49-F238E27FC236}">
                <a16:creationId xmlns:a16="http://schemas.microsoft.com/office/drawing/2014/main" id="{F4225BE3-AFA5-46A1-AF0C-F816123BDDDC}"/>
              </a:ext>
            </a:extLst>
          </p:cNvPr>
          <p:cNvSpPr>
            <a:spLocks noGrp="1"/>
          </p:cNvSpPr>
          <p:nvPr>
            <p:ph type="sldNum" sz="quarter" idx="3"/>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A9871883-4138-4EDB-8BB2-BDD94BF21E8F}"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E6B1C1-DC62-415D-A3E9-9B84E6BAACE8}"/>
              </a:ext>
            </a:extLst>
          </p:cNvPr>
          <p:cNvSpPr>
            <a:spLocks noGrp="1"/>
          </p:cNvSpPr>
          <p:nvPr>
            <p:ph type="hdr" sz="quarter"/>
          </p:nvPr>
        </p:nvSpPr>
        <p:spPr>
          <a:xfrm>
            <a:off x="0" y="0"/>
            <a:ext cx="4271963" cy="339725"/>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D008E0B8-9537-4A7A-84FB-16DBC7D92D0B}"/>
              </a:ext>
            </a:extLst>
          </p:cNvPr>
          <p:cNvSpPr>
            <a:spLocks noGrp="1"/>
          </p:cNvSpPr>
          <p:nvPr>
            <p:ph type="dt" idx="1"/>
          </p:nvPr>
        </p:nvSpPr>
        <p:spPr>
          <a:xfrm>
            <a:off x="5583238" y="0"/>
            <a:ext cx="4271962" cy="339725"/>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75F32B3-DC1C-4C64-8C91-52122D9EF6A9}" type="datetimeFigureOut">
              <a:rPr lang="en-US"/>
              <a:pPr>
                <a:defRPr/>
              </a:pPr>
              <a:t>3/20/2026</a:t>
            </a:fld>
            <a:endParaRPr lang="en-US"/>
          </a:p>
        </p:txBody>
      </p:sp>
      <p:sp>
        <p:nvSpPr>
          <p:cNvPr id="4" name="Slide Image Placeholder 3">
            <a:extLst>
              <a:ext uri="{FF2B5EF4-FFF2-40B4-BE49-F238E27FC236}">
                <a16:creationId xmlns:a16="http://schemas.microsoft.com/office/drawing/2014/main" id="{FFE4CD77-A2A9-45B6-A02B-787BDACE9C31}"/>
              </a:ext>
            </a:extLst>
          </p:cNvPr>
          <p:cNvSpPr>
            <a:spLocks noGrp="1" noRot="1" noChangeAspect="1"/>
          </p:cNvSpPr>
          <p:nvPr>
            <p:ph type="sldImg" idx="2"/>
          </p:nvPr>
        </p:nvSpPr>
        <p:spPr>
          <a:xfrm>
            <a:off x="2662238"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F844CF-B96C-492D-8911-B84861F0A166}"/>
              </a:ext>
            </a:extLst>
          </p:cNvPr>
          <p:cNvSpPr>
            <a:spLocks noGrp="1"/>
          </p:cNvSpPr>
          <p:nvPr>
            <p:ph type="body" sz="quarter" idx="3"/>
          </p:nvPr>
        </p:nvSpPr>
        <p:spPr>
          <a:xfrm>
            <a:off x="985838" y="3228975"/>
            <a:ext cx="7885112" cy="305911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E0F7DCD-5F41-4EE4-A474-736140A9A88D}"/>
              </a:ext>
            </a:extLst>
          </p:cNvPr>
          <p:cNvSpPr>
            <a:spLocks noGrp="1"/>
          </p:cNvSpPr>
          <p:nvPr>
            <p:ph type="ftr" sz="quarter" idx="4"/>
          </p:nvPr>
        </p:nvSpPr>
        <p:spPr>
          <a:xfrm>
            <a:off x="0" y="6456363"/>
            <a:ext cx="4271963" cy="339725"/>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750ED92A-9296-450F-A272-E90953D121CD}"/>
              </a:ext>
            </a:extLst>
          </p:cNvPr>
          <p:cNvSpPr>
            <a:spLocks noGrp="1"/>
          </p:cNvSpPr>
          <p:nvPr>
            <p:ph type="sldNum" sz="quarter" idx="5"/>
          </p:nvPr>
        </p:nvSpPr>
        <p:spPr>
          <a:xfrm>
            <a:off x="5583238" y="6456363"/>
            <a:ext cx="4271962" cy="339725"/>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pPr>
              <a:defRPr/>
            </a:pPr>
            <a:fld id="{29C39739-15F5-43BF-82FB-237DDFE4FB4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1172C70-232E-4E83-B965-BF133D8ECFE6}"/>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Rectangle 3">
            <a:extLst>
              <a:ext uri="{FF2B5EF4-FFF2-40B4-BE49-F238E27FC236}">
                <a16:creationId xmlns:a16="http://schemas.microsoft.com/office/drawing/2014/main" id="{495BBAD3-B18A-4C0C-8917-9987B7A663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17</a:t>
            </a:fld>
            <a:endParaRPr kumimoji="0" lang="en-US" altLang="zh-TW" sz="120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a:extLst>
              <a:ext uri="{FF2B5EF4-FFF2-40B4-BE49-F238E27FC236}">
                <a16:creationId xmlns:a16="http://schemas.microsoft.com/office/drawing/2014/main" id="{3AF620CD-7321-476F-8871-300DD9C214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a:extLst>
              <a:ext uri="{FF2B5EF4-FFF2-40B4-BE49-F238E27FC236}">
                <a16:creationId xmlns:a16="http://schemas.microsoft.com/office/drawing/2014/main" id="{2A171220-6413-4933-B688-DB3C2DD674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7044" name="投影片編號版面配置區 3">
            <a:extLst>
              <a:ext uri="{FF2B5EF4-FFF2-40B4-BE49-F238E27FC236}">
                <a16:creationId xmlns:a16="http://schemas.microsoft.com/office/drawing/2014/main" id="{C16968D8-4B87-4132-A5C3-16C0612F7E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B67A433-25F4-4BAE-8E8A-2AC419D415BD}" type="slidenum">
              <a:rPr kumimoji="0" lang="zh-TW" altLang="en-US" sz="1200">
                <a:latin typeface="Calibri" panose="020F0502020204030204" pitchFamily="34" charset="0"/>
              </a:rPr>
              <a:pPr algn="r" eaLnBrk="1" hangingPunct="1"/>
              <a:t>18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65719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圖像版面配置區 1">
            <a:extLst>
              <a:ext uri="{FF2B5EF4-FFF2-40B4-BE49-F238E27FC236}">
                <a16:creationId xmlns:a16="http://schemas.microsoft.com/office/drawing/2014/main" id="{512480B5-DA67-47A3-BC8C-AE817891D3C1}"/>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a:extLst>
              <a:ext uri="{FF2B5EF4-FFF2-40B4-BE49-F238E27FC236}">
                <a16:creationId xmlns:a16="http://schemas.microsoft.com/office/drawing/2014/main" id="{A89DABBB-A503-42DD-BE59-028301223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89092" name="投影片編號版面配置區 3">
            <a:extLst>
              <a:ext uri="{FF2B5EF4-FFF2-40B4-BE49-F238E27FC236}">
                <a16:creationId xmlns:a16="http://schemas.microsoft.com/office/drawing/2014/main" id="{D6E4F2D9-1621-488D-8C0F-C3F32E47A8B3}"/>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4ADA755-3524-47A5-A8AF-DB803D23A399}" type="slidenum">
              <a:rPr kumimoji="0" lang="zh-TW" altLang="en-US" sz="1200">
                <a:latin typeface="Calibri" panose="020F0502020204030204" pitchFamily="34" charset="0"/>
              </a:rPr>
              <a:pPr algn="r" eaLnBrk="1" hangingPunct="1"/>
              <a:t>19</a:t>
            </a:fld>
            <a:endParaRPr kumimoji="0" lang="en-US" altLang="zh-TW" sz="120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編號版面配置區 6">
            <a:extLst>
              <a:ext uri="{FF2B5EF4-FFF2-40B4-BE49-F238E27FC236}">
                <a16:creationId xmlns:a16="http://schemas.microsoft.com/office/drawing/2014/main" id="{991C512D-8769-4BB5-A65B-AF8BE5D955E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30E5DED-9BAD-47A8-A176-3630C9027444}" type="slidenum">
              <a:rPr kumimoji="0" lang="zh-TW" altLang="en-US"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
        <p:nvSpPr>
          <p:cNvPr id="91139" name="投影片圖像版面配置區 1">
            <a:extLst>
              <a:ext uri="{FF2B5EF4-FFF2-40B4-BE49-F238E27FC236}">
                <a16:creationId xmlns:a16="http://schemas.microsoft.com/office/drawing/2014/main" id="{B480DECC-C2BF-41EC-A08D-F952DF3D921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備忘稿版面配置區 2">
            <a:extLst>
              <a:ext uri="{FF2B5EF4-FFF2-40B4-BE49-F238E27FC236}">
                <a16:creationId xmlns:a16="http://schemas.microsoft.com/office/drawing/2014/main" id="{78D61C23-3833-4517-A5F5-9166AA8E53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91141" name="投影片編號版面配置區 3">
            <a:extLst>
              <a:ext uri="{FF2B5EF4-FFF2-40B4-BE49-F238E27FC236}">
                <a16:creationId xmlns:a16="http://schemas.microsoft.com/office/drawing/2014/main" id="{30BD2296-FEB0-411D-AA3C-D98F88E4AC82}"/>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798FD609-3576-4A8D-B099-3E6A1CFB6122}" type="slidenum">
              <a:rPr kumimoji="0" lang="en-US" altLang="zh-TW" sz="1200">
                <a:latin typeface="Calibri" panose="020F0502020204030204" pitchFamily="34" charset="0"/>
              </a:rPr>
              <a:pPr algn="r" eaLnBrk="1" hangingPunct="1"/>
              <a:t>20</a:t>
            </a:fld>
            <a:endParaRPr kumimoji="0" lang="en-US" altLang="zh-TW" sz="1200">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投影片圖像版面配置區 1">
            <a:extLst>
              <a:ext uri="{FF2B5EF4-FFF2-40B4-BE49-F238E27FC236}">
                <a16:creationId xmlns:a16="http://schemas.microsoft.com/office/drawing/2014/main" id="{06CB831F-897D-474E-B9B8-2D54B5E47D1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備忘稿版面配置區 2">
            <a:extLst>
              <a:ext uri="{FF2B5EF4-FFF2-40B4-BE49-F238E27FC236}">
                <a16:creationId xmlns:a16="http://schemas.microsoft.com/office/drawing/2014/main" id="{31A05854-9C55-4D58-A72C-218D7F2C9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93188" name="投影片編號版面配置區 3">
            <a:extLst>
              <a:ext uri="{FF2B5EF4-FFF2-40B4-BE49-F238E27FC236}">
                <a16:creationId xmlns:a16="http://schemas.microsoft.com/office/drawing/2014/main" id="{B8FBD73D-DF72-46B0-9CAC-62BE59CACCD8}"/>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B95AFDD1-4CCA-4DF4-A596-A63DE6DB4D19}" type="slidenum">
              <a:rPr kumimoji="0" lang="zh-TW" altLang="en-US" sz="1200">
                <a:latin typeface="Calibri" panose="020F0502020204030204" pitchFamily="34" charset="0"/>
              </a:rPr>
              <a:pPr algn="r" eaLnBrk="1" hangingPunct="1"/>
              <a:t>21</a:t>
            </a:fld>
            <a:endParaRPr kumimoji="0" lang="en-US" altLang="zh-TW" sz="1200">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a:extLst>
              <a:ext uri="{FF2B5EF4-FFF2-40B4-BE49-F238E27FC236}">
                <a16:creationId xmlns:a16="http://schemas.microsoft.com/office/drawing/2014/main" id="{7498CF79-3FA7-490C-BEE0-AB377A795103}"/>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a:extLst>
              <a:ext uri="{FF2B5EF4-FFF2-40B4-BE49-F238E27FC236}">
                <a16:creationId xmlns:a16="http://schemas.microsoft.com/office/drawing/2014/main" id="{4636C881-980A-4967-A713-72777FF021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2884" name="投影片編號版面配置區 3">
            <a:extLst>
              <a:ext uri="{FF2B5EF4-FFF2-40B4-BE49-F238E27FC236}">
                <a16:creationId xmlns:a16="http://schemas.microsoft.com/office/drawing/2014/main" id="{21045F1D-788D-4F45-B0FB-24770C857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871DC4FE-E5EC-4D62-B383-CC7D321AADF8}" type="slidenum">
              <a:rPr lang="zh-TW" altLang="en-US" smtClean="0">
                <a:solidFill>
                  <a:srgbClr val="000000"/>
                </a:solidFill>
                <a:latin typeface="Calibri" panose="020F0502020204030204" pitchFamily="34" charset="0"/>
              </a:rPr>
              <a:pPr/>
              <a:t>49</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影像版面配置區 1">
            <a:extLst>
              <a:ext uri="{FF2B5EF4-FFF2-40B4-BE49-F238E27FC236}">
                <a16:creationId xmlns:a16="http://schemas.microsoft.com/office/drawing/2014/main" id="{8DE53840-2914-4171-8402-E8A9EEA85212}"/>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a:extLst>
              <a:ext uri="{FF2B5EF4-FFF2-40B4-BE49-F238E27FC236}">
                <a16:creationId xmlns:a16="http://schemas.microsoft.com/office/drawing/2014/main" id="{3A4B60BA-7BFA-42C9-87C8-EC30473643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zh-TW" altLang="en-US"/>
          </a:p>
        </p:txBody>
      </p:sp>
      <p:sp>
        <p:nvSpPr>
          <p:cNvPr id="125956" name="投影片編號版面配置區 3">
            <a:extLst>
              <a:ext uri="{FF2B5EF4-FFF2-40B4-BE49-F238E27FC236}">
                <a16:creationId xmlns:a16="http://schemas.microsoft.com/office/drawing/2014/main" id="{1EFC0182-BD08-420A-A662-D78A7D6D2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D7BDC77-5DC7-44F5-AF75-AF01941238CE}" type="slidenum">
              <a:rPr lang="zh-TW" altLang="en-US" smtClean="0">
                <a:solidFill>
                  <a:srgbClr val="000000"/>
                </a:solidFill>
                <a:latin typeface="Calibri" panose="020F0502020204030204" pitchFamily="34" charset="0"/>
              </a:rPr>
              <a:pPr/>
              <a:t>51</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投影片影像版面配置區 1">
            <a:extLst>
              <a:ext uri="{FF2B5EF4-FFF2-40B4-BE49-F238E27FC236}">
                <a16:creationId xmlns:a16="http://schemas.microsoft.com/office/drawing/2014/main" id="{C9B7407A-A9E2-4B23-8A00-BE216B50822F}"/>
              </a:ext>
            </a:extLst>
          </p:cNvPr>
          <p:cNvSpPr>
            <a:spLocks noGrp="1" noRot="1" noChangeAspect="1" noTextEdit="1"/>
          </p:cNvSpPr>
          <p:nvPr>
            <p:ph type="sldImg"/>
          </p:nvPr>
        </p:nvSpPr>
        <p:spPr bwMode="auto">
          <a:xfrm>
            <a:off x="2665413" y="509588"/>
            <a:ext cx="4527550" cy="25479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備忘稿版面配置區 2">
            <a:extLst>
              <a:ext uri="{FF2B5EF4-FFF2-40B4-BE49-F238E27FC236}">
                <a16:creationId xmlns:a16="http://schemas.microsoft.com/office/drawing/2014/main" id="{CD46B21A-16BA-415A-A4BE-F6405C5D317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585" tIns="49293" rIns="98585" bIns="49293" numCol="1" anchor="t" anchorCtr="0" compatLnSpc="1">
            <a:prstTxWarp prst="textNoShape">
              <a:avLst/>
            </a:prstTxWarp>
          </a:bodyPr>
          <a:lstStyle/>
          <a:p>
            <a:pPr eaLnBrk="1" hangingPunct="1"/>
            <a:r>
              <a:rPr lang="zh-TW" altLang="en-US">
                <a:latin typeface="Arial" panose="020B0604020202020204" pitchFamily="34" charset="0"/>
              </a:rPr>
              <a:t>摺頁資料</a:t>
            </a:r>
          </a:p>
          <a:p>
            <a:pPr eaLnBrk="1" hangingPunct="1"/>
            <a:endParaRPr lang="zh-TW" altLang="en-US">
              <a:latin typeface="Arial" panose="020B0604020202020204" pitchFamily="34" charset="0"/>
            </a:endParaRPr>
          </a:p>
        </p:txBody>
      </p:sp>
      <p:sp>
        <p:nvSpPr>
          <p:cNvPr id="139268" name="投影片編號版面配置區 3">
            <a:extLst>
              <a:ext uri="{FF2B5EF4-FFF2-40B4-BE49-F238E27FC236}">
                <a16:creationId xmlns:a16="http://schemas.microsoft.com/office/drawing/2014/main" id="{A9A319F9-EF3B-4F6F-8027-4BF7DBA991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85" tIns="49293" rIns="98585" bIns="49293" anchor="b"/>
          <a:lstStyle>
            <a:lvl1pPr defTabSz="969963">
              <a:defRPr kumimoji="1">
                <a:solidFill>
                  <a:schemeClr val="tx1"/>
                </a:solidFill>
                <a:latin typeface="Arial" panose="020B0604020202020204" pitchFamily="34" charset="0"/>
                <a:ea typeface="新細明體" panose="02020500000000000000" pitchFamily="18" charset="-120"/>
              </a:defRPr>
            </a:lvl1pPr>
            <a:lvl2pPr marL="742950" indent="-285750" defTabSz="969963">
              <a:defRPr kumimoji="1">
                <a:solidFill>
                  <a:schemeClr val="tx1"/>
                </a:solidFill>
                <a:latin typeface="Arial" panose="020B0604020202020204" pitchFamily="34" charset="0"/>
                <a:ea typeface="新細明體" panose="02020500000000000000" pitchFamily="18" charset="-120"/>
              </a:defRPr>
            </a:lvl2pPr>
            <a:lvl3pPr marL="1143000" indent="-228600" defTabSz="969963">
              <a:defRPr kumimoji="1">
                <a:solidFill>
                  <a:schemeClr val="tx1"/>
                </a:solidFill>
                <a:latin typeface="Arial" panose="020B0604020202020204" pitchFamily="34" charset="0"/>
                <a:ea typeface="新細明體" panose="02020500000000000000" pitchFamily="18" charset="-120"/>
              </a:defRPr>
            </a:lvl3pPr>
            <a:lvl4pPr marL="1600200" indent="-228600" defTabSz="969963">
              <a:defRPr kumimoji="1">
                <a:solidFill>
                  <a:schemeClr val="tx1"/>
                </a:solidFill>
                <a:latin typeface="Arial" panose="020B0604020202020204" pitchFamily="34" charset="0"/>
                <a:ea typeface="新細明體" panose="02020500000000000000" pitchFamily="18" charset="-120"/>
              </a:defRPr>
            </a:lvl4pPr>
            <a:lvl5pPr marL="2057400" indent="-228600" defTabSz="969963">
              <a:defRPr kumimoji="1">
                <a:solidFill>
                  <a:schemeClr val="tx1"/>
                </a:solidFill>
                <a:latin typeface="Arial" panose="020B0604020202020204" pitchFamily="34" charset="0"/>
                <a:ea typeface="新細明體" panose="02020500000000000000" pitchFamily="18" charset="-120"/>
              </a:defRPr>
            </a:lvl5pPr>
            <a:lvl6pPr marL="25146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699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5EFE12-947E-459B-8535-4CEFA4E25E4C}" type="slidenum">
              <a:rPr lang="zh-TW" altLang="en-US" sz="1200">
                <a:latin typeface="Calibri" panose="020F0502020204030204" pitchFamily="34" charset="0"/>
              </a:rPr>
              <a:pPr algn="r" eaLnBrk="1" hangingPunct="1"/>
              <a:t>62</a:t>
            </a:fld>
            <a:endParaRPr lang="en-US" altLang="zh-TW" sz="12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投影片圖像版面配置區 1">
            <a:extLst>
              <a:ext uri="{FF2B5EF4-FFF2-40B4-BE49-F238E27FC236}">
                <a16:creationId xmlns:a16="http://schemas.microsoft.com/office/drawing/2014/main" id="{F3C65BE1-0411-4CB1-BA16-FA51E0067D08}"/>
              </a:ext>
            </a:extLst>
          </p:cNvPr>
          <p:cNvSpPr>
            <a:spLocks noGrp="1" noRot="1" noChangeAspect="1" noTextEdit="1"/>
          </p:cNvSpPr>
          <p:nvPr>
            <p:ph type="sldImg"/>
          </p:nvPr>
        </p:nvSpPr>
        <p:spPr bwMode="auto">
          <a:xfrm>
            <a:off x="2663825" y="509588"/>
            <a:ext cx="4532313"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備忘稿版面配置區 2">
            <a:extLst>
              <a:ext uri="{FF2B5EF4-FFF2-40B4-BE49-F238E27FC236}">
                <a16:creationId xmlns:a16="http://schemas.microsoft.com/office/drawing/2014/main" id="{039181E6-0F01-4437-9028-2FF8DF4D7345}"/>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spcBef>
                <a:spcPct val="0"/>
              </a:spcBef>
            </a:pPr>
            <a:r>
              <a:rPr lang="zh-TW" altLang="en-US">
                <a:latin typeface="Arial" panose="020B0604020202020204" pitchFamily="34" charset="0"/>
              </a:rPr>
              <a:t>如果八、九年級的家長尚未看過這本手冊，可詢問導師或學校輔導處。</a:t>
            </a:r>
          </a:p>
          <a:p>
            <a:pPr eaLnBrk="1" hangingPunct="1">
              <a:spcBef>
                <a:spcPct val="0"/>
              </a:spcBef>
            </a:pPr>
            <a:endParaRPr lang="zh-TW" altLang="en-US">
              <a:latin typeface="Arial" panose="020B0604020202020204" pitchFamily="34" charset="0"/>
            </a:endParaRPr>
          </a:p>
        </p:txBody>
      </p:sp>
      <p:sp>
        <p:nvSpPr>
          <p:cNvPr id="149508" name="投影片編號版面配置區 3">
            <a:extLst>
              <a:ext uri="{FF2B5EF4-FFF2-40B4-BE49-F238E27FC236}">
                <a16:creationId xmlns:a16="http://schemas.microsoft.com/office/drawing/2014/main" id="{1B8F3E74-F70F-4829-BEA4-9EB907CFFD5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51" tIns="47376" rIns="94751" bIns="47376"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5FF48C2-2968-4724-8FBA-5C5259FFD839}" type="slidenum">
              <a:rPr lang="zh-TW" altLang="en-US" sz="1200"/>
              <a:pPr algn="r"/>
              <a:t>71</a:t>
            </a:fld>
            <a:endParaRPr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a:extLst>
              <a:ext uri="{FF2B5EF4-FFF2-40B4-BE49-F238E27FC236}">
                <a16:creationId xmlns:a16="http://schemas.microsoft.com/office/drawing/2014/main" id="{CE8B6705-EE16-46D3-97E0-A094F72760D3}"/>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a:extLst>
              <a:ext uri="{FF2B5EF4-FFF2-40B4-BE49-F238E27FC236}">
                <a16:creationId xmlns:a16="http://schemas.microsoft.com/office/drawing/2014/main" id="{DF4CF598-2A79-4105-A995-D4F4E454A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7156" name="投影片編號版面配置區 3">
            <a:extLst>
              <a:ext uri="{FF2B5EF4-FFF2-40B4-BE49-F238E27FC236}">
                <a16:creationId xmlns:a16="http://schemas.microsoft.com/office/drawing/2014/main" id="{9E7FA488-B9F7-4656-9137-18A2E9DD8F3B}"/>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AF5DF0B-D15A-4A5B-A35B-BA44A9CEE31E}" type="slidenum">
              <a:rPr kumimoji="0" lang="zh-TW" altLang="en-US" sz="1200">
                <a:latin typeface="Calibri" panose="020F0502020204030204" pitchFamily="34" charset="0"/>
              </a:rPr>
              <a:pPr algn="r"/>
              <a:t>73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09131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1462B01-EC1D-4EFB-A53B-8CE43F62F848}"/>
              </a:ext>
            </a:extLst>
          </p:cNvPr>
          <p:cNvSpPr>
            <a:spLocks noGrp="1" noRot="1" noChangeAspect="1" noChangeArrowheads="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a:extLst>
              <a:ext uri="{FF2B5EF4-FFF2-40B4-BE49-F238E27FC236}">
                <a16:creationId xmlns:a16="http://schemas.microsoft.com/office/drawing/2014/main" id="{D4893A8E-A371-4898-8CBF-346D424DD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41" tIns="45770" rIns="91541" bIns="45770" numCol="1" anchor="t" anchorCtr="0" compatLnSpc="1">
            <a:prstTxWarp prst="textNoShape">
              <a:avLst/>
            </a:prstTxWarp>
          </a:bodyPr>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a:extLst>
              <a:ext uri="{FF2B5EF4-FFF2-40B4-BE49-F238E27FC236}">
                <a16:creationId xmlns:a16="http://schemas.microsoft.com/office/drawing/2014/main" id="{CCAAECB3-C257-4BF5-8023-06903E984CC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a:extLst>
              <a:ext uri="{FF2B5EF4-FFF2-40B4-BE49-F238E27FC236}">
                <a16:creationId xmlns:a16="http://schemas.microsoft.com/office/drawing/2014/main" id="{A69E2E70-6C71-4C81-85A4-85CA5A14C6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9204" name="投影片編號版面配置區 3">
            <a:extLst>
              <a:ext uri="{FF2B5EF4-FFF2-40B4-BE49-F238E27FC236}">
                <a16:creationId xmlns:a16="http://schemas.microsoft.com/office/drawing/2014/main" id="{27529087-2196-45E1-BE40-1A551D4584E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1E5C646-A853-4D48-A88A-EB06BCDA9DC8}" type="slidenum">
              <a:rPr kumimoji="0" lang="zh-TW" altLang="en-US" sz="1200">
                <a:latin typeface="Calibri" panose="020F0502020204030204" pitchFamily="34" charset="0"/>
              </a:rPr>
              <a:pPr algn="r"/>
              <a:t>74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839355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a:extLst>
              <a:ext uri="{FF2B5EF4-FFF2-40B4-BE49-F238E27FC236}">
                <a16:creationId xmlns:a16="http://schemas.microsoft.com/office/drawing/2014/main" id="{D20B0F7B-0AAE-4E56-84F3-8A3DC182A44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a:extLst>
              <a:ext uri="{FF2B5EF4-FFF2-40B4-BE49-F238E27FC236}">
                <a16:creationId xmlns:a16="http://schemas.microsoft.com/office/drawing/2014/main" id="{915A7E38-FF70-4847-8DD0-B0E3BEE5A7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1252" name="投影片編號版面配置區 3">
            <a:extLst>
              <a:ext uri="{FF2B5EF4-FFF2-40B4-BE49-F238E27FC236}">
                <a16:creationId xmlns:a16="http://schemas.microsoft.com/office/drawing/2014/main" id="{15111E54-5D0D-424B-B676-4D0484C2BDC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A82AD08-91DE-48A8-B75C-8C393C4DCD61}" type="slidenum">
              <a:rPr kumimoji="0" lang="zh-TW" altLang="en-US" sz="1200">
                <a:latin typeface="Calibri" panose="020F0502020204030204" pitchFamily="34" charset="0"/>
              </a:rPr>
              <a:pPr algn="r"/>
              <a:t>75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596796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投影片圖像版面配置區 1">
            <a:extLst>
              <a:ext uri="{FF2B5EF4-FFF2-40B4-BE49-F238E27FC236}">
                <a16:creationId xmlns:a16="http://schemas.microsoft.com/office/drawing/2014/main" id="{FE1F4437-BF61-420A-A782-3A127EB0F86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備忘稿版面配置區 2">
            <a:extLst>
              <a:ext uri="{FF2B5EF4-FFF2-40B4-BE49-F238E27FC236}">
                <a16:creationId xmlns:a16="http://schemas.microsoft.com/office/drawing/2014/main" id="{B734F7FC-B6B2-4139-BAA0-794CC5E88F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3300" name="投影片編號版面配置區 3">
            <a:extLst>
              <a:ext uri="{FF2B5EF4-FFF2-40B4-BE49-F238E27FC236}">
                <a16:creationId xmlns:a16="http://schemas.microsoft.com/office/drawing/2014/main" id="{7FF298DD-8AA8-4DBB-AAD8-FA4258AD482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8619E1F-5592-4BF5-91DC-5448B7328188}" type="slidenum">
              <a:rPr kumimoji="0" lang="zh-TW" altLang="en-US" sz="1200">
                <a:latin typeface="Calibri" panose="020F0502020204030204" pitchFamily="34" charset="0"/>
              </a:rPr>
              <a:pPr algn="r"/>
              <a:t>76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992050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投影片圖像版面配置區 1">
            <a:extLst>
              <a:ext uri="{FF2B5EF4-FFF2-40B4-BE49-F238E27FC236}">
                <a16:creationId xmlns:a16="http://schemas.microsoft.com/office/drawing/2014/main" id="{81803761-644B-4E06-BA79-876DEA03760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備忘稿版面配置區 2">
            <a:extLst>
              <a:ext uri="{FF2B5EF4-FFF2-40B4-BE49-F238E27FC236}">
                <a16:creationId xmlns:a16="http://schemas.microsoft.com/office/drawing/2014/main" id="{74FBF71D-7CCE-410B-8716-48F0C5074C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2580" name="投影片編號版面配置區 3">
            <a:extLst>
              <a:ext uri="{FF2B5EF4-FFF2-40B4-BE49-F238E27FC236}">
                <a16:creationId xmlns:a16="http://schemas.microsoft.com/office/drawing/2014/main" id="{88885838-3BC7-42EE-957F-4C9392D821D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DC1DA4FF-BCC7-416A-B69B-D78FB014E670}" type="slidenum">
              <a:rPr kumimoji="0" lang="zh-TW" altLang="en-US" sz="1200">
                <a:latin typeface="Calibri" panose="020F0502020204030204" pitchFamily="34" charset="0"/>
              </a:rPr>
              <a:pPr algn="r"/>
              <a:t>77</a:t>
            </a:fld>
            <a:endParaRPr kumimoji="0" lang="en-US" altLang="zh-TW"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投影片圖像版面配置區 1">
            <a:extLst>
              <a:ext uri="{FF2B5EF4-FFF2-40B4-BE49-F238E27FC236}">
                <a16:creationId xmlns:a16="http://schemas.microsoft.com/office/drawing/2014/main" id="{B8D33FD8-0264-4BD5-8D1A-5CF0EE0A7BD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備忘稿版面配置區 2">
            <a:extLst>
              <a:ext uri="{FF2B5EF4-FFF2-40B4-BE49-F238E27FC236}">
                <a16:creationId xmlns:a16="http://schemas.microsoft.com/office/drawing/2014/main" id="{E377D320-E1BC-4DEA-B6C1-197DBEA68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4628" name="投影片編號版面配置區 3">
            <a:extLst>
              <a:ext uri="{FF2B5EF4-FFF2-40B4-BE49-F238E27FC236}">
                <a16:creationId xmlns:a16="http://schemas.microsoft.com/office/drawing/2014/main" id="{9C880EB7-9BF2-4548-9159-DA0A8C39CA80}"/>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FE24ED30-6E4A-4310-99F4-5C3A53B2B42A}" type="slidenum">
              <a:rPr kumimoji="0" lang="zh-TW" altLang="en-US" sz="1200">
                <a:latin typeface="Calibri" panose="020F0502020204030204" pitchFamily="34" charset="0"/>
              </a:rPr>
              <a:pPr algn="r"/>
              <a:t>78</a:t>
            </a:fld>
            <a:endParaRPr kumimoji="0" lang="en-US" altLang="zh-TW"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投影片圖像版面配置區 1">
            <a:extLst>
              <a:ext uri="{FF2B5EF4-FFF2-40B4-BE49-F238E27FC236}">
                <a16:creationId xmlns:a16="http://schemas.microsoft.com/office/drawing/2014/main" id="{278FE0AC-FE44-4E4C-A238-6AA4B05EE36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備忘稿版面配置區 2">
            <a:extLst>
              <a:ext uri="{FF2B5EF4-FFF2-40B4-BE49-F238E27FC236}">
                <a16:creationId xmlns:a16="http://schemas.microsoft.com/office/drawing/2014/main" id="{BCF943D4-82EA-4736-809B-348B8234EB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6676" name="投影片編號版面配置區 3">
            <a:extLst>
              <a:ext uri="{FF2B5EF4-FFF2-40B4-BE49-F238E27FC236}">
                <a16:creationId xmlns:a16="http://schemas.microsoft.com/office/drawing/2014/main" id="{8FF35D02-66C8-4A3C-9E8D-84DE69DCB7B3}"/>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F357D56-A008-4908-BE7E-A816EF144B2C}" type="slidenum">
              <a:rPr kumimoji="0" lang="zh-TW" altLang="en-US" sz="1200">
                <a:latin typeface="Calibri" panose="020F0502020204030204" pitchFamily="34" charset="0"/>
              </a:rPr>
              <a:pPr algn="r"/>
              <a:t>79</a:t>
            </a:fld>
            <a:endParaRPr kumimoji="0" lang="en-US" altLang="zh-TW" sz="12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a:extLst>
              <a:ext uri="{FF2B5EF4-FFF2-40B4-BE49-F238E27FC236}">
                <a16:creationId xmlns:a16="http://schemas.microsoft.com/office/drawing/2014/main" id="{05F5E959-5722-4CD7-A322-A95EADABD14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備忘稿版面配置區 2">
            <a:extLst>
              <a:ext uri="{FF2B5EF4-FFF2-40B4-BE49-F238E27FC236}">
                <a16:creationId xmlns:a16="http://schemas.microsoft.com/office/drawing/2014/main" id="{1B1E1A19-AD61-4880-94A5-114DBC9C0C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4868" name="投影片編號版面配置區 3">
            <a:extLst>
              <a:ext uri="{FF2B5EF4-FFF2-40B4-BE49-F238E27FC236}">
                <a16:creationId xmlns:a16="http://schemas.microsoft.com/office/drawing/2014/main" id="{28BDBC54-B462-4504-A549-5801D300A20E}"/>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204C94EE-2458-43E9-B2FD-9DB820CB0A4A}" type="slidenum">
              <a:rPr kumimoji="0" lang="zh-TW" altLang="en-US" sz="1200">
                <a:latin typeface="Calibri" panose="020F0502020204030204" pitchFamily="34" charset="0"/>
              </a:rPr>
              <a:pPr algn="r"/>
              <a:t>80</a:t>
            </a:fld>
            <a:endParaRPr kumimoji="0" lang="en-US" altLang="zh-TW" sz="1200">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投影片圖像版面配置區 1">
            <a:extLst>
              <a:ext uri="{FF2B5EF4-FFF2-40B4-BE49-F238E27FC236}">
                <a16:creationId xmlns:a16="http://schemas.microsoft.com/office/drawing/2014/main" id="{E004D795-76E2-43B4-BA6A-FC426DF1B54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備忘稿版面配置區 2">
            <a:extLst>
              <a:ext uri="{FF2B5EF4-FFF2-40B4-BE49-F238E27FC236}">
                <a16:creationId xmlns:a16="http://schemas.microsoft.com/office/drawing/2014/main" id="{F04E5FB3-7F69-45E4-AB4F-13B2A713B1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6916" name="投影片編號版面配置區 3">
            <a:extLst>
              <a:ext uri="{FF2B5EF4-FFF2-40B4-BE49-F238E27FC236}">
                <a16:creationId xmlns:a16="http://schemas.microsoft.com/office/drawing/2014/main" id="{182D84C6-E73B-40EF-9A59-19652032510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56A0114-F7E3-4F1E-80BB-785054EEB58D}" type="slidenum">
              <a:rPr kumimoji="0" lang="zh-TW" altLang="en-US" sz="1200">
                <a:latin typeface="Calibri" panose="020F0502020204030204" pitchFamily="34" charset="0"/>
              </a:rPr>
              <a:pPr algn="r"/>
              <a:t>81</a:t>
            </a:fld>
            <a:endParaRPr kumimoji="0" lang="en-US" altLang="zh-TW" sz="1200">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投影片圖像版面配置區 1">
            <a:extLst>
              <a:ext uri="{FF2B5EF4-FFF2-40B4-BE49-F238E27FC236}">
                <a16:creationId xmlns:a16="http://schemas.microsoft.com/office/drawing/2014/main" id="{8F0EB98F-BC7F-4A9F-B596-9C51D2837B87}"/>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備忘稿版面配置區 2">
            <a:extLst>
              <a:ext uri="{FF2B5EF4-FFF2-40B4-BE49-F238E27FC236}">
                <a16:creationId xmlns:a16="http://schemas.microsoft.com/office/drawing/2014/main" id="{852A74B9-BBDC-4C0B-8A21-53E058A84F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8964" name="投影片編號版面配置區 3">
            <a:extLst>
              <a:ext uri="{FF2B5EF4-FFF2-40B4-BE49-F238E27FC236}">
                <a16:creationId xmlns:a16="http://schemas.microsoft.com/office/drawing/2014/main" id="{E09F9CC6-F24E-4B72-8975-81946D5EE89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ED54CD89-EF89-4E00-98C3-571518BC1028}" type="slidenum">
              <a:rPr kumimoji="0" lang="zh-TW" altLang="en-US" sz="1200">
                <a:latin typeface="Calibri" panose="020F0502020204030204" pitchFamily="34" charset="0"/>
              </a:rPr>
              <a:pPr algn="r"/>
              <a:t>82</a:t>
            </a:fld>
            <a:endParaRPr kumimoji="0" lang="en-US" altLang="zh-TW" sz="1200">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投影片圖像版面配置區 1">
            <a:extLst>
              <a:ext uri="{FF2B5EF4-FFF2-40B4-BE49-F238E27FC236}">
                <a16:creationId xmlns:a16="http://schemas.microsoft.com/office/drawing/2014/main" id="{78DC1E7C-202B-4AA3-AF33-4AB70580A9B6}"/>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備忘稿版面配置區 2">
            <a:extLst>
              <a:ext uri="{FF2B5EF4-FFF2-40B4-BE49-F238E27FC236}">
                <a16:creationId xmlns:a16="http://schemas.microsoft.com/office/drawing/2014/main" id="{F2BB292F-669D-4968-9EB4-6F97C27AEF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1012" name="投影片編號版面配置區 3">
            <a:extLst>
              <a:ext uri="{FF2B5EF4-FFF2-40B4-BE49-F238E27FC236}">
                <a16:creationId xmlns:a16="http://schemas.microsoft.com/office/drawing/2014/main" id="{3DC8BD16-9227-42CA-ADAD-9C9A95F8634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0D1B582-E113-4F11-BEB2-CB973DDA2F1D}" type="slidenum">
              <a:rPr kumimoji="0" lang="zh-TW" altLang="en-US" sz="1200">
                <a:latin typeface="Calibri" panose="020F0502020204030204" pitchFamily="34" charset="0"/>
              </a:rPr>
              <a:pPr algn="r"/>
              <a:t>83</a:t>
            </a:fld>
            <a:endParaRPr kumimoji="0" lang="en-US" altLang="zh-TW" sz="1200">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a:extLst>
              <a:ext uri="{FF2B5EF4-FFF2-40B4-BE49-F238E27FC236}">
                <a16:creationId xmlns:a16="http://schemas.microsoft.com/office/drawing/2014/main" id="{9D89F165-277F-47D2-B21E-D5787BF2B28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備忘稿版面配置區 2">
            <a:extLst>
              <a:ext uri="{FF2B5EF4-FFF2-40B4-BE49-F238E27FC236}">
                <a16:creationId xmlns:a16="http://schemas.microsoft.com/office/drawing/2014/main" id="{D52C138B-7F7B-4C31-B327-89D5DF4D6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70660" name="投影片編號版面配置區 3">
            <a:extLst>
              <a:ext uri="{FF2B5EF4-FFF2-40B4-BE49-F238E27FC236}">
                <a16:creationId xmlns:a16="http://schemas.microsoft.com/office/drawing/2014/main" id="{16703CBB-3E60-4DA2-B08A-89CDDF498EB4}"/>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FBD790-19FB-4321-B4AF-D2A9F8096D61}" type="slidenum">
              <a:rPr kumimoji="0" lang="zh-TW" altLang="en-US" sz="1200">
                <a:latin typeface="Calibri" panose="020F0502020204030204" pitchFamily="34" charset="0"/>
              </a:rPr>
              <a:pPr algn="r" eaLnBrk="1" hangingPunct="1"/>
              <a:t>8</a:t>
            </a:fld>
            <a:endParaRPr kumimoji="0" lang="en-US" altLang="zh-TW" sz="120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a:extLst>
              <a:ext uri="{FF2B5EF4-FFF2-40B4-BE49-F238E27FC236}">
                <a16:creationId xmlns:a16="http://schemas.microsoft.com/office/drawing/2014/main" id="{B82C84F6-8DCB-4A68-814F-9A30AD46E8B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a:extLst>
              <a:ext uri="{FF2B5EF4-FFF2-40B4-BE49-F238E27FC236}">
                <a16:creationId xmlns:a16="http://schemas.microsoft.com/office/drawing/2014/main" id="{A8D2A0F4-522F-48A3-9166-A4A8768A3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3060" name="投影片編號版面配置區 3">
            <a:extLst>
              <a:ext uri="{FF2B5EF4-FFF2-40B4-BE49-F238E27FC236}">
                <a16:creationId xmlns:a16="http://schemas.microsoft.com/office/drawing/2014/main" id="{BD376383-37D0-4A8D-B9E4-EBEBF961720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0925B31C-8DA1-4DDA-951E-5E6FF446D300}" type="slidenum">
              <a:rPr kumimoji="0" lang="zh-TW" altLang="en-US" sz="1200">
                <a:latin typeface="Calibri" panose="020F0502020204030204" pitchFamily="34" charset="0"/>
              </a:rPr>
              <a:pPr algn="r"/>
              <a:t>84</a:t>
            </a:fld>
            <a:endParaRPr kumimoji="0" lang="en-US" altLang="zh-TW" sz="1200">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投影片圖像版面配置區 1">
            <a:extLst>
              <a:ext uri="{FF2B5EF4-FFF2-40B4-BE49-F238E27FC236}">
                <a16:creationId xmlns:a16="http://schemas.microsoft.com/office/drawing/2014/main" id="{951E53CE-8EFB-44E9-9187-F8A2D9FE0EC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備忘稿版面配置區 2">
            <a:extLst>
              <a:ext uri="{FF2B5EF4-FFF2-40B4-BE49-F238E27FC236}">
                <a16:creationId xmlns:a16="http://schemas.microsoft.com/office/drawing/2014/main" id="{3C8C114F-796C-4003-B4FE-2554682EED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75108" name="投影片編號版面配置區 3">
            <a:extLst>
              <a:ext uri="{FF2B5EF4-FFF2-40B4-BE49-F238E27FC236}">
                <a16:creationId xmlns:a16="http://schemas.microsoft.com/office/drawing/2014/main" id="{706CD0DD-04E5-443C-9170-3A5C31AAF9D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55BEC81-0D93-4921-BDB7-D69DDC910DC7}" type="slidenum">
              <a:rPr kumimoji="0" lang="zh-TW" altLang="en-US" sz="1200">
                <a:latin typeface="Calibri" panose="020F0502020204030204" pitchFamily="34" charset="0"/>
              </a:rPr>
              <a:pPr algn="r"/>
              <a:t>85</a:t>
            </a:fld>
            <a:endParaRPr kumimoji="0" lang="en-US" altLang="zh-TW" sz="1200">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a:extLst>
              <a:ext uri="{FF2B5EF4-FFF2-40B4-BE49-F238E27FC236}">
                <a16:creationId xmlns:a16="http://schemas.microsoft.com/office/drawing/2014/main" id="{F540471F-B60C-4C8B-BB5A-2882B2743CC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a:extLst>
              <a:ext uri="{FF2B5EF4-FFF2-40B4-BE49-F238E27FC236}">
                <a16:creationId xmlns:a16="http://schemas.microsoft.com/office/drawing/2014/main" id="{032D520E-A41D-40C1-924B-0A89D52F7C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185348" name="投影片編號版面配置區 3">
            <a:extLst>
              <a:ext uri="{FF2B5EF4-FFF2-40B4-BE49-F238E27FC236}">
                <a16:creationId xmlns:a16="http://schemas.microsoft.com/office/drawing/2014/main" id="{17BA6C18-6D29-4EFF-B652-70C2CFF2AB7D}"/>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1BB11DDA-DD41-4310-B456-8C9E6F24C4EE}" type="slidenum">
              <a:rPr kumimoji="0" lang="zh-TW" altLang="en-US" sz="1200">
                <a:latin typeface="Calibri" panose="020F0502020204030204" pitchFamily="34" charset="0"/>
              </a:rPr>
              <a:pPr algn="r"/>
              <a:t>86</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a:extLst>
              <a:ext uri="{FF2B5EF4-FFF2-40B4-BE49-F238E27FC236}">
                <a16:creationId xmlns:a16="http://schemas.microsoft.com/office/drawing/2014/main" id="{DC4240CF-D9CE-41F7-8166-37624214CC6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a:extLst>
              <a:ext uri="{FF2B5EF4-FFF2-40B4-BE49-F238E27FC236}">
                <a16:creationId xmlns:a16="http://schemas.microsoft.com/office/drawing/2014/main" id="{99BC8FC6-6AFB-4EA2-91CC-2B8FF6626E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7396" name="投影片編號版面配置區 3">
            <a:extLst>
              <a:ext uri="{FF2B5EF4-FFF2-40B4-BE49-F238E27FC236}">
                <a16:creationId xmlns:a16="http://schemas.microsoft.com/office/drawing/2014/main" id="{FE171CEA-C27E-4179-80C1-53EDDABBB8D4}"/>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720811D7-EB7F-48A1-9E69-B6AA1997C937}" type="slidenum">
              <a:rPr kumimoji="0" lang="zh-TW" altLang="en-US" sz="1200">
                <a:latin typeface="Calibri" panose="020F0502020204030204" pitchFamily="34" charset="0"/>
              </a:rPr>
              <a:pPr algn="r"/>
              <a:t>87</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投影片圖像版面配置區 1">
            <a:extLst>
              <a:ext uri="{FF2B5EF4-FFF2-40B4-BE49-F238E27FC236}">
                <a16:creationId xmlns:a16="http://schemas.microsoft.com/office/drawing/2014/main" id="{AA99A516-2143-4B78-AC86-E6948B17361E}"/>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備忘稿版面配置區 2">
            <a:extLst>
              <a:ext uri="{FF2B5EF4-FFF2-40B4-BE49-F238E27FC236}">
                <a16:creationId xmlns:a16="http://schemas.microsoft.com/office/drawing/2014/main" id="{037426E8-CA45-443D-9413-1D871C78A4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89444" name="投影片編號版面配置區 3">
            <a:extLst>
              <a:ext uri="{FF2B5EF4-FFF2-40B4-BE49-F238E27FC236}">
                <a16:creationId xmlns:a16="http://schemas.microsoft.com/office/drawing/2014/main" id="{47485A5D-6A77-4607-9803-82A89F124C7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6F7B57B-D146-4174-8E7B-CE134D0D48FC}" type="slidenum">
              <a:rPr kumimoji="0" lang="zh-TW" altLang="en-US" sz="1200">
                <a:latin typeface="Calibri" panose="020F0502020204030204" pitchFamily="34" charset="0"/>
              </a:rPr>
              <a:pPr algn="r"/>
              <a:t>88</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a:extLst>
              <a:ext uri="{FF2B5EF4-FFF2-40B4-BE49-F238E27FC236}">
                <a16:creationId xmlns:a16="http://schemas.microsoft.com/office/drawing/2014/main" id="{D7CCD972-294A-4E6F-A132-22832BD5A92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a:extLst>
              <a:ext uri="{FF2B5EF4-FFF2-40B4-BE49-F238E27FC236}">
                <a16:creationId xmlns:a16="http://schemas.microsoft.com/office/drawing/2014/main" id="{5FD60B9D-3757-45E4-968A-E9D4CFDABA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1492" name="投影片編號版面配置區 3">
            <a:extLst>
              <a:ext uri="{FF2B5EF4-FFF2-40B4-BE49-F238E27FC236}">
                <a16:creationId xmlns:a16="http://schemas.microsoft.com/office/drawing/2014/main" id="{EBEE7B23-1030-4B5E-96B5-A470F0D839D1}"/>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36CADBD7-2514-4F97-8ABF-A31A498F13F8}" type="slidenum">
              <a:rPr kumimoji="0" lang="zh-TW" altLang="en-US" sz="1200">
                <a:latin typeface="Calibri" panose="020F0502020204030204" pitchFamily="34" charset="0"/>
              </a:rPr>
              <a:pPr algn="r"/>
              <a:t>89</a:t>
            </a:fld>
            <a:endParaRPr kumimoji="0" lang="en-US" altLang="zh-TW" sz="1200">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a:extLst>
              <a:ext uri="{FF2B5EF4-FFF2-40B4-BE49-F238E27FC236}">
                <a16:creationId xmlns:a16="http://schemas.microsoft.com/office/drawing/2014/main" id="{9DAA7EB7-0CBB-43BC-A686-02345D3707F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a:extLst>
              <a:ext uri="{FF2B5EF4-FFF2-40B4-BE49-F238E27FC236}">
                <a16:creationId xmlns:a16="http://schemas.microsoft.com/office/drawing/2014/main" id="{24E28AE4-449D-4BA5-BB33-396A4D1E61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p:txBody>
      </p:sp>
      <p:sp>
        <p:nvSpPr>
          <p:cNvPr id="193540" name="投影片編號版面配置區 3">
            <a:extLst>
              <a:ext uri="{FF2B5EF4-FFF2-40B4-BE49-F238E27FC236}">
                <a16:creationId xmlns:a16="http://schemas.microsoft.com/office/drawing/2014/main" id="{A7DF90B1-2D03-4D4A-8EB3-C89DBCE77F4C}"/>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83860C4C-6E6F-4675-9A12-7CB22D926602}" type="slidenum">
              <a:rPr kumimoji="0" lang="zh-TW" altLang="en-US" sz="1200">
                <a:latin typeface="Calibri" panose="020F0502020204030204" pitchFamily="34" charset="0"/>
              </a:rPr>
              <a:pPr algn="r"/>
              <a:t>90</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a:extLst>
              <a:ext uri="{FF2B5EF4-FFF2-40B4-BE49-F238E27FC236}">
                <a16:creationId xmlns:a16="http://schemas.microsoft.com/office/drawing/2014/main" id="{6FD683CB-EA63-4E73-909D-1525BE260CB5}"/>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a:extLst>
              <a:ext uri="{FF2B5EF4-FFF2-40B4-BE49-F238E27FC236}">
                <a16:creationId xmlns:a16="http://schemas.microsoft.com/office/drawing/2014/main" id="{9D481AC9-3679-4352-A24E-7F2E13DB22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性向和興趣一模一樣</a:t>
            </a:r>
          </a:p>
          <a:p>
            <a:pPr eaLnBrk="1" hangingPunct="1">
              <a:spcBef>
                <a:spcPct val="0"/>
              </a:spcBef>
            </a:pPr>
            <a:endParaRPr lang="zh-TW" altLang="en-US"/>
          </a:p>
        </p:txBody>
      </p:sp>
      <p:sp>
        <p:nvSpPr>
          <p:cNvPr id="195588" name="投影片編號版面配置區 3">
            <a:extLst>
              <a:ext uri="{FF2B5EF4-FFF2-40B4-BE49-F238E27FC236}">
                <a16:creationId xmlns:a16="http://schemas.microsoft.com/office/drawing/2014/main" id="{06989E02-4171-41B6-BAF7-C2317B452F8A}"/>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54CDD60D-80F8-40FF-A297-38FB6CBB3E9E}" type="slidenum">
              <a:rPr kumimoji="0" lang="zh-TW" altLang="en-US" sz="1200">
                <a:latin typeface="Calibri" panose="020F0502020204030204" pitchFamily="34" charset="0"/>
              </a:rPr>
              <a:pPr algn="r"/>
              <a:t>91</a:t>
            </a:fld>
            <a:endParaRPr kumimoji="0" lang="en-US" altLang="zh-TW" sz="1200">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投影片圖像版面配置區 1">
            <a:extLst>
              <a:ext uri="{FF2B5EF4-FFF2-40B4-BE49-F238E27FC236}">
                <a16:creationId xmlns:a16="http://schemas.microsoft.com/office/drawing/2014/main" id="{29F7CF50-62C5-4A38-922F-E984BE0CFF2D}"/>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備忘稿版面配置區 2">
            <a:extLst>
              <a:ext uri="{FF2B5EF4-FFF2-40B4-BE49-F238E27FC236}">
                <a16:creationId xmlns:a16="http://schemas.microsoft.com/office/drawing/2014/main" id="{CA84DC4E-1968-49BE-95B7-59CDB28A6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defRPr/>
            </a:pPr>
            <a:r>
              <a:rPr lang="zh-TW" altLang="en-US" sz="1200" dirty="0">
                <a:latin typeface="標楷體" pitchFamily="65" charset="-120"/>
                <a:ea typeface="標楷體" pitchFamily="65" charset="-120"/>
              </a:rPr>
              <a:t>個別序位  </a:t>
            </a:r>
            <a:r>
              <a:rPr lang="en-US" altLang="zh-TW" sz="1200" dirty="0">
                <a:solidFill>
                  <a:srgbClr val="FF0000"/>
                </a:solidFill>
                <a:latin typeface="標楷體" pitchFamily="65" charset="-120"/>
                <a:ea typeface="標楷體" pitchFamily="65" charset="-120"/>
              </a:rPr>
              <a:t>15.30%~15.81%  3062</a:t>
            </a:r>
            <a:r>
              <a:rPr lang="zh-TW" altLang="en-US" sz="1200" dirty="0">
                <a:solidFill>
                  <a:srgbClr val="FF0000"/>
                </a:solidFill>
                <a:latin typeface="標楷體" pitchFamily="65" charset="-120"/>
                <a:ea typeface="標楷體" pitchFamily="65" charset="-120"/>
              </a:rPr>
              <a:t>～</a:t>
            </a:r>
            <a:r>
              <a:rPr lang="en-US" altLang="zh-TW" sz="1200" dirty="0">
                <a:solidFill>
                  <a:srgbClr val="FF0000"/>
                </a:solidFill>
                <a:latin typeface="標楷體" pitchFamily="65" charset="-120"/>
                <a:ea typeface="標楷體" pitchFamily="65" charset="-120"/>
              </a:rPr>
              <a:t>3165</a:t>
            </a:r>
          </a:p>
        </p:txBody>
      </p:sp>
      <p:sp>
        <p:nvSpPr>
          <p:cNvPr id="203780" name="投影片編號版面配置區 3">
            <a:extLst>
              <a:ext uri="{FF2B5EF4-FFF2-40B4-BE49-F238E27FC236}">
                <a16:creationId xmlns:a16="http://schemas.microsoft.com/office/drawing/2014/main" id="{128F937E-6CF7-4FA5-9447-DF4AE4AAF552}"/>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8CBC8469-1631-494E-A918-492358894CDB}" type="slidenum">
              <a:rPr kumimoji="0" lang="zh-TW" altLang="en-US" sz="1200">
                <a:latin typeface="Calibri" panose="020F0502020204030204" pitchFamily="34" charset="0"/>
              </a:rPr>
              <a:pPr algn="r" eaLnBrk="1" hangingPunct="1"/>
              <a:t>92</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defRPr/>
            </a:pPr>
            <a:r>
              <a:rPr lang="zh-TW" altLang="en-US" sz="1200" dirty="0">
                <a:latin typeface="標楷體" pitchFamily="65" charset="-120"/>
                <a:ea typeface="標楷體" pitchFamily="65" charset="-120"/>
              </a:rPr>
              <a:t>強調作文少一分</a:t>
            </a:r>
            <a:endParaRPr lang="en-US" altLang="zh-TW" sz="1200" dirty="0">
              <a:latin typeface="標楷體" pitchFamily="65" charset="-120"/>
              <a:ea typeface="標楷體" pitchFamily="65" charset="-120"/>
            </a:endParaRPr>
          </a:p>
          <a:p>
            <a:pPr>
              <a:spcBef>
                <a:spcPct val="50000"/>
              </a:spcBef>
              <a:defRPr/>
            </a:pPr>
            <a:r>
              <a:rPr lang="zh-TW" altLang="en-US" sz="1200" dirty="0">
                <a:latin typeface="標楷體" pitchFamily="65" charset="-120"/>
                <a:ea typeface="標楷體" pitchFamily="65" charset="-120"/>
              </a:rPr>
              <a:t>個別序位  </a:t>
            </a:r>
            <a:r>
              <a:rPr lang="en-US" altLang="zh-TW" sz="1200" dirty="0">
                <a:solidFill>
                  <a:srgbClr val="FF0000"/>
                </a:solidFill>
                <a:latin typeface="標楷體" pitchFamily="65" charset="-120"/>
                <a:ea typeface="標楷體" pitchFamily="65" charset="-120"/>
              </a:rPr>
              <a:t>24.44%~24.93%  4891</a:t>
            </a:r>
            <a:r>
              <a:rPr lang="zh-TW" altLang="en-US" sz="1200" dirty="0">
                <a:solidFill>
                  <a:srgbClr val="FF0000"/>
                </a:solidFill>
                <a:latin typeface="標楷體" pitchFamily="65" charset="-120"/>
                <a:ea typeface="標楷體" pitchFamily="65" charset="-120"/>
              </a:rPr>
              <a:t>～</a:t>
            </a:r>
            <a:r>
              <a:rPr lang="en-US" altLang="zh-TW" sz="1200" dirty="0">
                <a:solidFill>
                  <a:srgbClr val="FF0000"/>
                </a:solidFill>
                <a:latin typeface="標楷體" pitchFamily="65" charset="-120"/>
                <a:ea typeface="標楷體" pitchFamily="65" charset="-120"/>
              </a:rPr>
              <a:t>4990</a:t>
            </a:r>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93</a:t>
            </a:fld>
            <a:endParaRPr kumimoji="0" lang="en-US" altLang="zh-TW"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B8FD4E4-EFFB-4467-9558-96F0DA064DF0}"/>
              </a:ext>
            </a:extLst>
          </p:cNvPr>
          <p:cNvSpPr>
            <a:spLocks noGrp="1" noRot="1" noChangeAspect="1" noChangeArrowheads="1" noTextEdit="1"/>
          </p:cNvSpPr>
          <p:nvPr>
            <p:ph type="sldImg"/>
          </p:nvPr>
        </p:nvSpPr>
        <p:spPr bwMode="auto">
          <a:xfrm>
            <a:off x="266858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A5A82299-1BDC-42F7-BDA0-DE1F0A021784}"/>
              </a:ext>
            </a:extLst>
          </p:cNvPr>
          <p:cNvSpPr>
            <a:spLocks noGrp="1" noChangeArrowheads="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75" tIns="45638" rIns="91275" bIns="45638"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defRPr/>
            </a:pPr>
            <a:r>
              <a:rPr lang="zh-TW" altLang="en-US" sz="1200" dirty="0">
                <a:latin typeface="標楷體" pitchFamily="65" charset="-120"/>
                <a:ea typeface="標楷體" pitchFamily="65" charset="-120"/>
              </a:rPr>
              <a:t>個別序位  </a:t>
            </a:r>
            <a:r>
              <a:rPr lang="en-US" altLang="zh-TW" sz="1200" dirty="0">
                <a:solidFill>
                  <a:srgbClr val="FF0000"/>
                </a:solidFill>
                <a:latin typeface="標楷體" pitchFamily="65" charset="-120"/>
                <a:ea typeface="標楷體" pitchFamily="65" charset="-120"/>
              </a:rPr>
              <a:t>42.54%~43.03%  8516~8615</a:t>
            </a:r>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94</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18118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defRPr/>
            </a:pPr>
            <a:r>
              <a:rPr lang="zh-TW" altLang="en-US" sz="1200" dirty="0">
                <a:latin typeface="標楷體" pitchFamily="65" charset="-120"/>
                <a:ea typeface="標楷體" pitchFamily="65" charset="-120"/>
              </a:rPr>
              <a:t>個別序位  </a:t>
            </a:r>
            <a:r>
              <a:rPr lang="en-US" altLang="zh-TW" sz="1200" dirty="0">
                <a:solidFill>
                  <a:srgbClr val="FF0000"/>
                </a:solidFill>
                <a:latin typeface="標楷體" pitchFamily="65" charset="-120"/>
                <a:ea typeface="標楷體" pitchFamily="65" charset="-120"/>
              </a:rPr>
              <a:t>38.83﹪~39.34﹪  7945</a:t>
            </a:r>
            <a:r>
              <a:rPr lang="zh-TW" altLang="en-US" sz="1200" dirty="0">
                <a:solidFill>
                  <a:srgbClr val="FF0000"/>
                </a:solidFill>
                <a:latin typeface="標楷體" pitchFamily="65" charset="-120"/>
                <a:ea typeface="標楷體" pitchFamily="65" charset="-120"/>
              </a:rPr>
              <a:t>～</a:t>
            </a:r>
            <a:r>
              <a:rPr lang="en-US" altLang="zh-TW" sz="1200" dirty="0">
                <a:solidFill>
                  <a:srgbClr val="FF0000"/>
                </a:solidFill>
                <a:latin typeface="標楷體" pitchFamily="65" charset="-120"/>
                <a:ea typeface="標楷體" pitchFamily="65" charset="-120"/>
              </a:rPr>
              <a:t>8050</a:t>
            </a:r>
          </a:p>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9778863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50000"/>
              </a:spcBef>
              <a:defRPr/>
            </a:pPr>
            <a:r>
              <a:rPr lang="zh-TW" altLang="en-US" sz="1200" dirty="0">
                <a:latin typeface="標楷體" pitchFamily="65" charset="-120"/>
                <a:ea typeface="標楷體" pitchFamily="65" charset="-120"/>
              </a:rPr>
              <a:t>個別序位  </a:t>
            </a:r>
            <a:r>
              <a:rPr lang="en-US" altLang="zh-TW" sz="1200" dirty="0">
                <a:solidFill>
                  <a:srgbClr val="FF0000"/>
                </a:solidFill>
                <a:latin typeface="標楷體" pitchFamily="65" charset="-120"/>
                <a:ea typeface="標楷體" pitchFamily="65" charset="-120"/>
              </a:rPr>
              <a:t>80.05%~100%  16024~19788</a:t>
            </a:r>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310740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圖像版面配置區 1">
            <a:extLst>
              <a:ext uri="{FF2B5EF4-FFF2-40B4-BE49-F238E27FC236}">
                <a16:creationId xmlns:a16="http://schemas.microsoft.com/office/drawing/2014/main" id="{C4D2CEAA-4DF4-45B4-BFDA-29615DC9CBA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a:extLst>
              <a:ext uri="{FF2B5EF4-FFF2-40B4-BE49-F238E27FC236}">
                <a16:creationId xmlns:a16="http://schemas.microsoft.com/office/drawing/2014/main" id="{A54F299F-5F67-4676-8350-80055BF60B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1200" dirty="0">
                <a:latin typeface="標楷體" pitchFamily="65" charset="-120"/>
                <a:ea typeface="標楷體" pitchFamily="65" charset="-120"/>
              </a:rPr>
              <a:t>個別序位  </a:t>
            </a:r>
            <a:r>
              <a:rPr lang="en-US" altLang="zh-TW" sz="1200" dirty="0">
                <a:solidFill>
                  <a:srgbClr val="FF0000"/>
                </a:solidFill>
                <a:latin typeface="標楷體" pitchFamily="65" charset="-120"/>
                <a:ea typeface="標楷體" pitchFamily="65" charset="-120"/>
              </a:rPr>
              <a:t>80.05%~100%  16024~19788</a:t>
            </a:r>
          </a:p>
          <a:p>
            <a:pPr eaLnBrk="1" hangingPunct="1">
              <a:spcBef>
                <a:spcPct val="0"/>
              </a:spcBef>
            </a:pPr>
            <a:endParaRPr lang="zh-TW" altLang="en-US" dirty="0"/>
          </a:p>
        </p:txBody>
      </p:sp>
      <p:sp>
        <p:nvSpPr>
          <p:cNvPr id="205828" name="投影片編號版面配置區 3">
            <a:extLst>
              <a:ext uri="{FF2B5EF4-FFF2-40B4-BE49-F238E27FC236}">
                <a16:creationId xmlns:a16="http://schemas.microsoft.com/office/drawing/2014/main" id="{F72A54F8-03B9-4CBF-B1CD-C0C9EE625335}"/>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B7D3A2B-7586-4B5A-A084-3485FD26E55B}" type="slidenum">
              <a:rPr kumimoji="0" lang="zh-TW" altLang="en-US" sz="1200">
                <a:latin typeface="Calibri" panose="020F0502020204030204" pitchFamily="34" charset="0"/>
              </a:rPr>
              <a:pPr algn="r" eaLnBrk="1" hangingPunct="1"/>
              <a:t>97</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798550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7874" name="Shape 624">
            <a:extLst>
              <a:ext uri="{FF2B5EF4-FFF2-40B4-BE49-F238E27FC236}">
                <a16:creationId xmlns:a16="http://schemas.microsoft.com/office/drawing/2014/main" id="{BFB01E61-1B72-479D-A0A1-1632CF5F14D8}"/>
              </a:ext>
            </a:extLst>
          </p:cNvPr>
          <p:cNvSpPr>
            <a:spLocks noGrp="1" noRot="1" noChangeAspect="1" noTextEdit="1"/>
          </p:cNvSpPr>
          <p:nvPr>
            <p:ph type="sldImg" idx="2"/>
          </p:nvPr>
        </p:nvSpPr>
        <p:spPr bwMode="auto">
          <a:xfrm>
            <a:off x="2665413" y="511175"/>
            <a:ext cx="4527550" cy="2547938"/>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7875" name="Shape 625">
            <a:extLst>
              <a:ext uri="{FF2B5EF4-FFF2-40B4-BE49-F238E27FC236}">
                <a16:creationId xmlns:a16="http://schemas.microsoft.com/office/drawing/2014/main" id="{B4DF7894-1CF3-4C2A-AD36-D69C9E6D54CA}"/>
              </a:ext>
            </a:extLst>
          </p:cNvPr>
          <p:cNvSpPr>
            <a:spLocks noGrp="1"/>
          </p:cNvSpPr>
          <p:nvPr>
            <p:ph type="body" idx="1"/>
          </p:nvPr>
        </p:nvSpPr>
        <p:spPr bwMode="auto">
          <a:xfrm>
            <a:off x="981075" y="3227388"/>
            <a:ext cx="7894638" cy="3059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525" tIns="45762" rIns="91525" bIns="45762" numCol="1" anchor="t" anchorCtr="0" compatLnSpc="1">
            <a:prstTxWarp prst="textNoShape">
              <a:avLst/>
            </a:prstTxWarp>
          </a:bodyPr>
          <a:lstStyle/>
          <a:p>
            <a:pPr>
              <a:spcBef>
                <a:spcPct val="0"/>
              </a:spcBef>
            </a:pPr>
            <a:endParaRPr lang="zh-TW" altLang="zh-TW"/>
          </a:p>
        </p:txBody>
      </p:sp>
      <p:sp>
        <p:nvSpPr>
          <p:cNvPr id="207876" name="Shape 626">
            <a:extLst>
              <a:ext uri="{FF2B5EF4-FFF2-40B4-BE49-F238E27FC236}">
                <a16:creationId xmlns:a16="http://schemas.microsoft.com/office/drawing/2014/main" id="{67231B4E-CB68-4104-932A-B2CD8169A0D6}"/>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5" tIns="45762" rIns="91525" bIns="45762"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buSzPct val="25000"/>
            </a:pPr>
            <a:r>
              <a:rPr lang="zh-TW" altLang="zh-TW" sz="1200"/>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4018" name="Google Shape;126;g35f391192_057:notes">
            <a:extLst>
              <a:ext uri="{FF2B5EF4-FFF2-40B4-BE49-F238E27FC236}">
                <a16:creationId xmlns:a16="http://schemas.microsoft.com/office/drawing/2014/main" id="{F8D606D7-B4C1-4169-B10B-B526DD77D209}"/>
              </a:ext>
            </a:extLst>
          </p:cNvPr>
          <p:cNvSpPr>
            <a:spLocks noGrp="1" noRot="1" noChangeAspect="1" noTextEdit="1"/>
          </p:cNvSpPr>
          <p:nvPr>
            <p:ph type="sldImg" idx="2"/>
          </p:nvPr>
        </p:nvSpPr>
        <p:spPr bwMode="auto">
          <a:xfrm>
            <a:off x="92075" y="746125"/>
            <a:ext cx="6623050" cy="3725863"/>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14019" name="Google Shape;127;g35f391192_057:notes">
            <a:extLst>
              <a:ext uri="{FF2B5EF4-FFF2-40B4-BE49-F238E27FC236}">
                <a16:creationId xmlns:a16="http://schemas.microsoft.com/office/drawing/2014/main" id="{98DAB431-8278-4404-927B-5F9B0C5A8056}"/>
              </a:ext>
            </a:extLst>
          </p:cNvPr>
          <p:cNvSpPr>
            <a:spLocks noGrp="1"/>
          </p:cNvSpPr>
          <p:nvPr>
            <p:ph type="body" idx="1"/>
          </p:nvPr>
        </p:nvSpPr>
        <p:spPr bwMode="auto">
          <a:xfrm>
            <a:off x="681038" y="4721225"/>
            <a:ext cx="5445125" cy="447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zh-TW" altLang="en-US"/>
              <a:t>為什麼我們要這樣鼓勵孩子呢</a:t>
            </a:r>
            <a:r>
              <a:rPr lang="en-US" altLang="zh-TW"/>
              <a:t>?</a:t>
            </a:r>
          </a:p>
          <a:p>
            <a:pPr>
              <a:spcBef>
                <a:spcPct val="0"/>
              </a:spcBef>
            </a:pPr>
            <a:r>
              <a:rPr lang="zh-TW" altLang="en-US"/>
              <a:t>因為青少年時期正在屬於一個自我認同階段</a:t>
            </a:r>
            <a:r>
              <a:rPr lang="en-US" altLang="zh-TW"/>
              <a:t>~</a:t>
            </a:r>
          </a:p>
          <a:p>
            <a:pPr>
              <a:spcBef>
                <a:spcPct val="0"/>
              </a:spcBef>
            </a:pPr>
            <a:r>
              <a:rPr lang="zh-TW" altLang="en-US"/>
              <a:t>這階段的孩子不停的在問</a:t>
            </a:r>
            <a:r>
              <a:rPr lang="en-US" altLang="zh-TW"/>
              <a:t>[</a:t>
            </a:r>
            <a:r>
              <a:rPr lang="zh-TW" altLang="en-US"/>
              <a:t>我是誰</a:t>
            </a:r>
            <a:r>
              <a:rPr lang="en-US" altLang="zh-TW"/>
              <a:t>?]</a:t>
            </a:r>
            <a:r>
              <a:rPr lang="zh-TW" altLang="en-US"/>
              <a:t> </a:t>
            </a:r>
            <a:r>
              <a:rPr lang="en-US" altLang="zh-TW"/>
              <a:t>[</a:t>
            </a:r>
            <a:r>
              <a:rPr lang="zh-TW" altLang="en-US"/>
              <a:t>我是什麼樣的人</a:t>
            </a:r>
            <a:r>
              <a:rPr lang="en-US" altLang="zh-TW"/>
              <a:t>]</a:t>
            </a:r>
          </a:p>
          <a:p>
            <a:pPr>
              <a:spcBef>
                <a:spcPct val="0"/>
              </a:spcBef>
            </a:pPr>
            <a:r>
              <a:rPr lang="zh-TW" altLang="en-US"/>
              <a:t>那是誰來告訴他的</a:t>
            </a:r>
            <a:r>
              <a:rPr lang="en-US" altLang="zh-TW"/>
              <a:t>?</a:t>
            </a:r>
            <a:r>
              <a:rPr lang="zh-TW" altLang="en-US"/>
              <a:t>就是身旁的這些人</a:t>
            </a:r>
            <a:r>
              <a:rPr lang="en-US" altLang="zh-TW"/>
              <a:t>~</a:t>
            </a:r>
          </a:p>
          <a:p>
            <a:pPr>
              <a:spcBef>
                <a:spcPct val="0"/>
              </a:spcBef>
            </a:pPr>
            <a:endParaRPr lang="en-US" altLang="zh-TW"/>
          </a:p>
          <a:p>
            <a:pPr>
              <a:spcBef>
                <a:spcPct val="0"/>
              </a:spcBef>
            </a:pPr>
            <a:r>
              <a:rPr lang="zh-TW" altLang="en-US"/>
              <a:t>因此我們怎麼鼓勵、回應孩子，會影響孩子如何看待自己</a:t>
            </a:r>
            <a:r>
              <a:rPr lang="en-US" altLang="zh-TW"/>
              <a:t>~</a:t>
            </a:r>
          </a:p>
          <a:p>
            <a:pPr>
              <a:spcBef>
                <a:spcPct val="0"/>
              </a:spcBef>
            </a:pPr>
            <a:endParaRPr lang="en-US" altLang="zh-TW"/>
          </a:p>
          <a:p>
            <a:pPr>
              <a:spcBef>
                <a:spcPct val="0"/>
              </a:spcBef>
            </a:pPr>
            <a:r>
              <a:rPr lang="zh-TW" altLang="en-US"/>
              <a:t>如果在自我認同階段，可以清楚知道自己擁有什麼樣的天賦，</a:t>
            </a:r>
            <a:endParaRPr lang="en-US" altLang="zh-TW"/>
          </a:p>
          <a:p>
            <a:pPr>
              <a:spcBef>
                <a:spcPct val="0"/>
              </a:spcBef>
            </a:pPr>
            <a:r>
              <a:rPr lang="zh-TW" altLang="en-US"/>
              <a:t>相對地他們會比較有意願和熱情去嘗試，也比較不害怕困難</a:t>
            </a:r>
            <a:r>
              <a:rPr lang="en-US" altLang="zh-TW"/>
              <a:t>~</a:t>
            </a:r>
          </a:p>
          <a:p>
            <a:pPr>
              <a:spcBef>
                <a:spcPct val="0"/>
              </a:spcBef>
            </a:pPr>
            <a:r>
              <a:rPr lang="zh-TW" altLang="en-US"/>
              <a:t>孩子更有機會歸屬自己的天命，選擇自己喜愛又擅長的事情。</a:t>
            </a:r>
            <a:endParaRPr lang="en-US" altLang="zh-TW"/>
          </a:p>
          <a:p>
            <a:pPr>
              <a:spcBef>
                <a:spcPct val="0"/>
              </a:spcBef>
            </a:pPr>
            <a:endParaRPr lang="en-US" altLang="zh-TW"/>
          </a:p>
          <a:p>
            <a:pPr>
              <a:spcBef>
                <a:spcPct val="0"/>
              </a:spcBef>
            </a:pPr>
            <a:r>
              <a:rPr lang="zh-TW" altLang="en-US"/>
              <a:t>相對地，如果在這階段孩子不太知道自己到底會什麼</a:t>
            </a:r>
            <a:r>
              <a:rPr lang="en-US" altLang="zh-TW"/>
              <a:t>?</a:t>
            </a:r>
            <a:r>
              <a:rPr lang="zh-TW" altLang="en-US"/>
              <a:t>到底擅長什麼</a:t>
            </a:r>
            <a:r>
              <a:rPr lang="en-US" altLang="zh-TW"/>
              <a:t>?</a:t>
            </a:r>
          </a:p>
          <a:p>
            <a:pPr>
              <a:spcBef>
                <a:spcPct val="0"/>
              </a:spcBef>
            </a:pPr>
            <a:r>
              <a:rPr lang="zh-TW" altLang="en-US"/>
              <a:t>他很容易會感到徬徨，也會害怕失敗</a:t>
            </a:r>
            <a:r>
              <a:rPr lang="en-US" altLang="zh-TW"/>
              <a:t>~</a:t>
            </a:r>
          </a:p>
          <a:p>
            <a:pPr>
              <a:spcBef>
                <a:spcPct val="0"/>
              </a:spcBef>
            </a:pPr>
            <a:r>
              <a:rPr lang="zh-TW" altLang="en-US"/>
              <a:t>這時後他很可能就依他人的眼光去選擇自己的未來，</a:t>
            </a:r>
            <a:endParaRPr lang="en-US" altLang="zh-TW"/>
          </a:p>
          <a:p>
            <a:pPr>
              <a:spcBef>
                <a:spcPct val="0"/>
              </a:spcBef>
            </a:pPr>
            <a:r>
              <a:rPr lang="zh-TW" altLang="en-US"/>
              <a:t>或是乾脆不選擇，就像我們很多宅在家裡的青少年</a:t>
            </a:r>
            <a:r>
              <a:rPr lang="en-US" altLang="zh-TW"/>
              <a:t>~</a:t>
            </a:r>
            <a:r>
              <a:rPr lang="zh-TW" altLang="en-US"/>
              <a:t>乾脆什麼都不做、什麼都不想。</a:t>
            </a:r>
            <a:endParaRPr lang="en-US" altLang="zh-TW"/>
          </a:p>
          <a:p>
            <a:pPr>
              <a:spcBef>
                <a:spcPct val="0"/>
              </a:spcBef>
            </a:pPr>
            <a:endParaRPr lang="zh-TW" altLang="zh-TW"/>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投影片圖像版面配置區 1">
            <a:extLst>
              <a:ext uri="{FF2B5EF4-FFF2-40B4-BE49-F238E27FC236}">
                <a16:creationId xmlns:a16="http://schemas.microsoft.com/office/drawing/2014/main" id="{8467F805-7833-4AE6-8EF8-169C92E20E07}"/>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備忘稿版面配置區 2">
            <a:extLst>
              <a:ext uri="{FF2B5EF4-FFF2-40B4-BE49-F238E27FC236}">
                <a16:creationId xmlns:a16="http://schemas.microsoft.com/office/drawing/2014/main" id="{D11CE874-D429-4974-87D6-71DF8C76D7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9140" name="投影片編號版面配置區 3">
            <a:extLst>
              <a:ext uri="{FF2B5EF4-FFF2-40B4-BE49-F238E27FC236}">
                <a16:creationId xmlns:a16="http://schemas.microsoft.com/office/drawing/2014/main" id="{75C0B697-B70C-49CB-A6D0-11479F30D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89E19FF-8B1E-4711-9E8E-846D3CC355DE}" type="slidenum">
              <a:rPr lang="en-US" altLang="zh-TW" smtClean="0">
                <a:solidFill>
                  <a:srgbClr val="000000"/>
                </a:solidFill>
                <a:latin typeface="Calibri" panose="020F0502020204030204" pitchFamily="34" charset="0"/>
              </a:rPr>
              <a:pPr/>
              <a:t>102</a:t>
            </a:fld>
            <a:endParaRPr lang="en-US" altLang="zh-TW">
              <a:solidFill>
                <a:srgbClr val="000000"/>
              </a:solidFill>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影像版面配置區 1">
            <a:extLst>
              <a:ext uri="{FF2B5EF4-FFF2-40B4-BE49-F238E27FC236}">
                <a16:creationId xmlns:a16="http://schemas.microsoft.com/office/drawing/2014/main" id="{6517F193-D070-4AB1-83E3-27783867DB4D}"/>
              </a:ext>
            </a:extLst>
          </p:cNvPr>
          <p:cNvSpPr>
            <a:spLocks noGrp="1" noRot="1" noChangeAspect="1" noTextEdit="1"/>
          </p:cNvSpPr>
          <p:nvPr>
            <p:ph type="sldImg"/>
          </p:nvPr>
        </p:nvSpPr>
        <p:spPr bwMode="auto">
          <a:xfrm>
            <a:off x="92075" y="746125"/>
            <a:ext cx="6623050"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a:extLst>
              <a:ext uri="{FF2B5EF4-FFF2-40B4-BE49-F238E27FC236}">
                <a16:creationId xmlns:a16="http://schemas.microsoft.com/office/drawing/2014/main" id="{F66E169C-253D-4F76-A805-41F8D9765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kumimoji="1" lang="zh-TW" altLang="en-US"/>
              <a:t>也因此</a:t>
            </a:r>
            <a:r>
              <a:rPr kumimoji="1" lang="en-US" altLang="zh-TW"/>
              <a:t>12</a:t>
            </a:r>
            <a:r>
              <a:rPr kumimoji="1" lang="zh-TW" altLang="en-US"/>
              <a:t>年國教其實就是希望能從現在的困境中解脫</a:t>
            </a:r>
            <a:endParaRPr kumimoji="1" lang="en-US" altLang="zh-TW"/>
          </a:p>
          <a:p>
            <a:r>
              <a:rPr kumimoji="1" lang="zh-TW" altLang="en-US"/>
              <a:t>幫助孩子們找到期待中的未來．．．．</a:t>
            </a:r>
          </a:p>
        </p:txBody>
      </p:sp>
      <p:sp>
        <p:nvSpPr>
          <p:cNvPr id="224260" name="投影片編號版面配置區 3">
            <a:extLst>
              <a:ext uri="{FF2B5EF4-FFF2-40B4-BE49-F238E27FC236}">
                <a16:creationId xmlns:a16="http://schemas.microsoft.com/office/drawing/2014/main" id="{26D730A2-9E17-4021-A5C8-A7151EF5C4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BFCCEC4-30BE-451E-8058-262935734D4F}" type="slidenum">
              <a:rPr kumimoji="0" lang="zh-CN" altLang="en-US" smtClean="0">
                <a:solidFill>
                  <a:srgbClr val="000000"/>
                </a:solidFill>
                <a:latin typeface="Calibri" panose="020F0502020204030204" pitchFamily="34" charset="0"/>
                <a:ea typeface="SimSun" panose="02010600030101010101" pitchFamily="2" charset="-122"/>
              </a:rPr>
              <a:pPr/>
              <a:t>103</a:t>
            </a:fld>
            <a:endParaRPr kumimoji="0" lang="zh-CN" altLang="en-US">
              <a:solidFill>
                <a:srgbClr val="000000"/>
              </a:solidFill>
              <a:latin typeface="Calibri" panose="020F0502020204030204" pitchFamily="34" charset="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6CE28A2-0BEA-4EBE-B3C6-8B308BFB205B}"/>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14B7D41-B6EB-4200-92E1-3363408EEB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投影片圖像版面配置區 1">
            <a:extLst>
              <a:ext uri="{FF2B5EF4-FFF2-40B4-BE49-F238E27FC236}">
                <a16:creationId xmlns:a16="http://schemas.microsoft.com/office/drawing/2014/main" id="{98337BF9-F475-4219-AA42-2484AF2D832A}"/>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備忘稿版面配置區 2">
            <a:extLst>
              <a:ext uri="{FF2B5EF4-FFF2-40B4-BE49-F238E27FC236}">
                <a16:creationId xmlns:a16="http://schemas.microsoft.com/office/drawing/2014/main" id="{529684D7-3DCC-44CC-AD0A-BC4FEC1BFA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78852" name="投影片編號版面配置區 3">
            <a:extLst>
              <a:ext uri="{FF2B5EF4-FFF2-40B4-BE49-F238E27FC236}">
                <a16:creationId xmlns:a16="http://schemas.microsoft.com/office/drawing/2014/main" id="{EF844000-56F1-4989-9B01-42A33D8A72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189AF5C8-7D01-49A0-9DB2-456BCDEBF9E5}" type="slidenum">
              <a:rPr lang="zh-TW" altLang="en-US" smtClean="0">
                <a:solidFill>
                  <a:srgbClr val="000000"/>
                </a:solidFill>
                <a:latin typeface="Calibri" panose="020F0502020204030204" pitchFamily="34" charset="0"/>
              </a:rPr>
              <a:pPr/>
              <a:t>13</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a:extLst>
              <a:ext uri="{FF2B5EF4-FFF2-40B4-BE49-F238E27FC236}">
                <a16:creationId xmlns:a16="http://schemas.microsoft.com/office/drawing/2014/main" id="{945229FB-3B72-423E-B086-DF5FCB6963DF}"/>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a:extLst>
              <a:ext uri="{FF2B5EF4-FFF2-40B4-BE49-F238E27FC236}">
                <a16:creationId xmlns:a16="http://schemas.microsoft.com/office/drawing/2014/main" id="{813A5666-C1CD-4AE0-83EC-79BDE4D003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0900" name="投影片編號版面配置區 3">
            <a:extLst>
              <a:ext uri="{FF2B5EF4-FFF2-40B4-BE49-F238E27FC236}">
                <a16:creationId xmlns:a16="http://schemas.microsoft.com/office/drawing/2014/main" id="{A2E1FB33-1F8A-4553-89D9-2E810AD61B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A4C03A50-5CA8-4615-9862-ADBFA212F279}" type="slidenum">
              <a:rPr lang="zh-TW" altLang="en-US" smtClean="0">
                <a:solidFill>
                  <a:srgbClr val="000000"/>
                </a:solidFill>
                <a:latin typeface="Calibri" panose="020F0502020204030204" pitchFamily="34" charset="0"/>
              </a:rPr>
              <a:pPr/>
              <a:t>14</a:t>
            </a:fld>
            <a:endParaRPr lang="zh-TW" altLang="en-US">
              <a:solidFill>
                <a:srgbClr val="000000"/>
              </a:solidFill>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a:extLst>
              <a:ext uri="{FF2B5EF4-FFF2-40B4-BE49-F238E27FC236}">
                <a16:creationId xmlns:a16="http://schemas.microsoft.com/office/drawing/2014/main" id="{C9266AE7-2CF8-4AA1-B543-C89AEF41F609}"/>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a:extLst>
              <a:ext uri="{FF2B5EF4-FFF2-40B4-BE49-F238E27FC236}">
                <a16:creationId xmlns:a16="http://schemas.microsoft.com/office/drawing/2014/main" id="{BA990D20-09B0-4F66-A375-560CD3F9E7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82948" name="投影片編號版面配置區 3">
            <a:extLst>
              <a:ext uri="{FF2B5EF4-FFF2-40B4-BE49-F238E27FC236}">
                <a16:creationId xmlns:a16="http://schemas.microsoft.com/office/drawing/2014/main" id="{27BFA0BF-F5BC-41B3-8FE5-01CFC47F7AC6}"/>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9A484458-A0BB-4C54-980B-D109E384DEF0}" type="slidenum">
              <a:rPr kumimoji="0" lang="zh-TW" altLang="en-US" sz="1200">
                <a:latin typeface="Calibri" panose="020F0502020204030204" pitchFamily="34" charset="0"/>
              </a:rPr>
              <a:pPr algn="r" eaLnBrk="1" hangingPunct="1"/>
              <a:t>15</a:t>
            </a:fld>
            <a:endParaRPr kumimoji="0" lang="en-US" altLang="zh-TW" sz="1200">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DF82252-8290-4781-9691-FBF47389F102}"/>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a:extLst>
              <a:ext uri="{FF2B5EF4-FFF2-40B4-BE49-F238E27FC236}">
                <a16:creationId xmlns:a16="http://schemas.microsoft.com/office/drawing/2014/main" id="{006F014F-1A59-4A73-A9CF-8EE0DF3CB7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0E62CD-AB7C-4636-82C0-982AC1103100}"/>
              </a:ext>
            </a:extLst>
          </p:cNvPr>
          <p:cNvSpPr>
            <a:spLocks noGrp="1"/>
          </p:cNvSpPr>
          <p:nvPr>
            <p:ph type="dt" sz="half" idx="10"/>
          </p:nvPr>
        </p:nvSpPr>
        <p:spPr/>
        <p:txBody>
          <a:bodyPr/>
          <a:lstStyle>
            <a:lvl1pPr>
              <a:defRPr/>
            </a:lvl1pPr>
          </a:lstStyle>
          <a:p>
            <a:pPr>
              <a:defRPr/>
            </a:pPr>
            <a:fld id="{663BCE10-ECBE-4097-BAA3-E9421BB4F612}" type="datetime1">
              <a:rPr lang="en-US" altLang="zh-TW"/>
              <a:pPr>
                <a:defRPr/>
              </a:pPr>
              <a:t>3/20/2026</a:t>
            </a:fld>
            <a:endParaRPr lang="en-US" dirty="0"/>
          </a:p>
        </p:txBody>
      </p:sp>
      <p:sp>
        <p:nvSpPr>
          <p:cNvPr id="5" name="Footer Placeholder 4">
            <a:extLst>
              <a:ext uri="{FF2B5EF4-FFF2-40B4-BE49-F238E27FC236}">
                <a16:creationId xmlns:a16="http://schemas.microsoft.com/office/drawing/2014/main" id="{20154DF7-A90A-4A63-8742-E46C411220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42BDFEF-1F81-4D56-B47C-42E15530D1A8}"/>
              </a:ext>
            </a:extLst>
          </p:cNvPr>
          <p:cNvSpPr>
            <a:spLocks noGrp="1"/>
          </p:cNvSpPr>
          <p:nvPr>
            <p:ph type="sldNum" sz="quarter" idx="12"/>
          </p:nvPr>
        </p:nvSpPr>
        <p:spPr/>
        <p:txBody>
          <a:bodyPr/>
          <a:lstStyle>
            <a:lvl1pPr>
              <a:defRPr/>
            </a:lvl1pPr>
          </a:lstStyle>
          <a:p>
            <a:pPr>
              <a:defRPr/>
            </a:pPr>
            <a:fld id="{FA214E53-F863-414C-8A6E-1F2B9DA54075}" type="slidenum">
              <a:rPr lang="en-US" altLang="zh-TW"/>
              <a:pPr>
                <a:defRPr/>
              </a:pPr>
              <a:t>‹#›</a:t>
            </a:fld>
            <a:endParaRPr lang="en-US" altLang="zh-TW"/>
          </a:p>
        </p:txBody>
      </p:sp>
    </p:spTree>
    <p:extLst>
      <p:ext uri="{BB962C8B-B14F-4D97-AF65-F5344CB8AC3E}">
        <p14:creationId xmlns:p14="http://schemas.microsoft.com/office/powerpoint/2010/main" val="273532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09600" y="274641"/>
            <a:ext cx="8026400" cy="5851525"/>
          </a:xfrm>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A4CA3218-390C-494E-9641-4C9EE8305462}"/>
              </a:ext>
            </a:extLst>
          </p:cNvPr>
          <p:cNvSpPr>
            <a:spLocks noGrp="1"/>
          </p:cNvSpPr>
          <p:nvPr>
            <p:ph type="dt" sz="half" idx="10"/>
          </p:nvPr>
        </p:nvSpPr>
        <p:spPr/>
        <p:txBody>
          <a:bodyPr/>
          <a:lstStyle>
            <a:lvl1pPr>
              <a:defRPr/>
            </a:lvl1pPr>
          </a:lstStyle>
          <a:p>
            <a:pPr>
              <a:defRPr/>
            </a:pPr>
            <a:fld id="{E1F72010-394A-4B76-94FF-1D4D43241E27}" type="datetime1">
              <a:rPr lang="en-US" altLang="zh-TW"/>
              <a:pPr>
                <a:defRPr/>
              </a:pPr>
              <a:t>3/20/2026</a:t>
            </a:fld>
            <a:endParaRPr lang="en-US" dirty="0"/>
          </a:p>
        </p:txBody>
      </p:sp>
      <p:sp>
        <p:nvSpPr>
          <p:cNvPr id="5" name="Footer Placeholder 4">
            <a:extLst>
              <a:ext uri="{FF2B5EF4-FFF2-40B4-BE49-F238E27FC236}">
                <a16:creationId xmlns:a16="http://schemas.microsoft.com/office/drawing/2014/main" id="{5A9A6937-E488-4BBA-9A70-9DD610C4B0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66B55C-948C-461D-BD21-3DB43A1B5BAB}"/>
              </a:ext>
            </a:extLst>
          </p:cNvPr>
          <p:cNvSpPr>
            <a:spLocks noGrp="1"/>
          </p:cNvSpPr>
          <p:nvPr>
            <p:ph type="sldNum" sz="quarter" idx="12"/>
          </p:nvPr>
        </p:nvSpPr>
        <p:spPr/>
        <p:txBody>
          <a:bodyPr/>
          <a:lstStyle>
            <a:lvl1pPr>
              <a:defRPr/>
            </a:lvl1pPr>
          </a:lstStyle>
          <a:p>
            <a:pPr>
              <a:defRPr/>
            </a:pPr>
            <a:fld id="{3289FCFC-6202-462E-B218-846A66A1BAB3}" type="slidenum">
              <a:rPr lang="en-US" altLang="zh-TW"/>
              <a:pPr>
                <a:defRPr/>
              </a:pPr>
              <a:t>‹#›</a:t>
            </a:fld>
            <a:endParaRPr lang="en-US" altLang="zh-TW"/>
          </a:p>
        </p:txBody>
      </p:sp>
    </p:spTree>
    <p:extLst>
      <p:ext uri="{BB962C8B-B14F-4D97-AF65-F5344CB8AC3E}">
        <p14:creationId xmlns:p14="http://schemas.microsoft.com/office/powerpoint/2010/main" val="419878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D0DD6B62-D7F6-4CAC-B31C-85B7F9C121D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5D08CEA-FAB1-4238-9513-AD522F646EA8}"/>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884982E0-1C77-4674-A01D-F36B13461AF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3"/>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7" name="日期版面配置區 3">
            <a:extLst>
              <a:ext uri="{FF2B5EF4-FFF2-40B4-BE49-F238E27FC236}">
                <a16:creationId xmlns:a16="http://schemas.microsoft.com/office/drawing/2014/main" id="{E1175BC7-10C1-4635-B816-A89E28EA11AB}"/>
              </a:ext>
            </a:extLst>
          </p:cNvPr>
          <p:cNvSpPr>
            <a:spLocks noGrp="1"/>
          </p:cNvSpPr>
          <p:nvPr>
            <p:ph type="dt" sz="half" idx="10"/>
          </p:nvPr>
        </p:nvSpPr>
        <p:spPr>
          <a:xfrm>
            <a:off x="347133" y="6303964"/>
            <a:ext cx="2844800" cy="365125"/>
          </a:xfrm>
        </p:spPr>
        <p:txBody>
          <a:bodyPr/>
          <a:lstStyle>
            <a:lvl1pPr>
              <a:defRPr/>
            </a:lvl1pPr>
          </a:lstStyle>
          <a:p>
            <a:pPr>
              <a:defRPr/>
            </a:pPr>
            <a:fld id="{C5921EF9-49E9-455D-846C-20AC4E66EC0E}" type="datetimeFigureOut">
              <a:rPr lang="zh-TW" altLang="en-US"/>
              <a:pPr>
                <a:defRPr/>
              </a:pPr>
              <a:t>2026/3/20</a:t>
            </a:fld>
            <a:endParaRPr lang="zh-TW" altLang="en-US" dirty="0"/>
          </a:p>
        </p:txBody>
      </p:sp>
      <p:sp>
        <p:nvSpPr>
          <p:cNvPr id="8" name="頁尾版面配置區 4">
            <a:extLst>
              <a:ext uri="{FF2B5EF4-FFF2-40B4-BE49-F238E27FC236}">
                <a16:creationId xmlns:a16="http://schemas.microsoft.com/office/drawing/2014/main" id="{70C39CC4-8452-4E92-931C-3983E1E09358}"/>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E675F765-19B3-401A-8AE0-CD7AA31567FB}"/>
              </a:ext>
            </a:extLst>
          </p:cNvPr>
          <p:cNvSpPr>
            <a:spLocks noGrp="1"/>
          </p:cNvSpPr>
          <p:nvPr>
            <p:ph type="sldNum" sz="quarter" idx="12"/>
          </p:nvPr>
        </p:nvSpPr>
        <p:spPr/>
        <p:txBody>
          <a:bodyPr/>
          <a:lstStyle>
            <a:lvl1pPr>
              <a:defRPr/>
            </a:lvl1pPr>
          </a:lstStyle>
          <a:p>
            <a:pPr>
              <a:defRPr/>
            </a:pPr>
            <a:fld id="{0B298E77-F542-4AFC-B3F6-FA60B810E8E7}" type="slidenum">
              <a:rPr lang="zh-TW" altLang="en-US"/>
              <a:pPr>
                <a:defRPr/>
              </a:pPr>
              <a:t>‹#›</a:t>
            </a:fld>
            <a:endParaRPr lang="zh-TW" altLang="en-US"/>
          </a:p>
        </p:txBody>
      </p:sp>
    </p:spTree>
    <p:extLst>
      <p:ext uri="{BB962C8B-B14F-4D97-AF65-F5344CB8AC3E}">
        <p14:creationId xmlns:p14="http://schemas.microsoft.com/office/powerpoint/2010/main" val="1832433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B0D42E2-377E-45EE-9CC7-09E240EB6AEC}"/>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14D66DA-8400-42E4-A9AD-EF4A9947A55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C20F4B9-F516-48EB-B53F-0E9466DAFE4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C004A84-7BCC-4059-AFB9-7BC998F43DDE}"/>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D3AEDA9D-2533-4FE1-94EB-EF2B5CDDB68D}"/>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DDEAE7D-34CC-4506-8691-BC3BF9F07CC1}"/>
              </a:ext>
            </a:extLst>
          </p:cNvPr>
          <p:cNvSpPr>
            <a:spLocks noGrp="1"/>
          </p:cNvSpPr>
          <p:nvPr>
            <p:ph type="sldNum" sz="quarter" idx="12"/>
          </p:nvPr>
        </p:nvSpPr>
        <p:spPr/>
        <p:txBody>
          <a:bodyPr/>
          <a:lstStyle>
            <a:lvl1pPr>
              <a:defRPr/>
            </a:lvl1pPr>
          </a:lstStyle>
          <a:p>
            <a:pPr>
              <a:defRPr/>
            </a:pPr>
            <a:fld id="{8EC47BE7-727E-4879-AF51-54E05F1B0A3F}" type="slidenum">
              <a:rPr lang="zh-TW" altLang="en-US"/>
              <a:pPr>
                <a:defRPr/>
              </a:pPr>
              <a:t>‹#›</a:t>
            </a:fld>
            <a:endParaRPr lang="zh-TW" altLang="en-US"/>
          </a:p>
        </p:txBody>
      </p:sp>
    </p:spTree>
    <p:extLst>
      <p:ext uri="{BB962C8B-B14F-4D97-AF65-F5344CB8AC3E}">
        <p14:creationId xmlns:p14="http://schemas.microsoft.com/office/powerpoint/2010/main" val="45768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EF5A9172-DC24-4DA7-8E1D-BB5738B3B0D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30A696D4-76FA-44D5-814A-D97E70CE9D46}"/>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B7EE9F9-6EF0-46D1-AF4C-29082E52600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1122C36-6C9C-4C58-A2FC-A27D3882AF39}"/>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A17FF942-9139-4401-B5D0-E6085FE3C3C3}"/>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11170743-DB2C-4FAA-A0BF-43E7F5180661}"/>
              </a:ext>
            </a:extLst>
          </p:cNvPr>
          <p:cNvSpPr>
            <a:spLocks noGrp="1"/>
          </p:cNvSpPr>
          <p:nvPr>
            <p:ph type="sldNum" sz="quarter" idx="12"/>
          </p:nvPr>
        </p:nvSpPr>
        <p:spPr/>
        <p:txBody>
          <a:bodyPr/>
          <a:lstStyle>
            <a:lvl1pPr>
              <a:defRPr/>
            </a:lvl1pPr>
          </a:lstStyle>
          <a:p>
            <a:pPr>
              <a:defRPr/>
            </a:pPr>
            <a:fld id="{411DD0CB-1C9E-41AA-8D2C-ED3615CAB1A5}" type="slidenum">
              <a:rPr lang="zh-TW" altLang="en-US"/>
              <a:pPr>
                <a:defRPr/>
              </a:pPr>
              <a:t>‹#›</a:t>
            </a:fld>
            <a:endParaRPr lang="zh-TW" altLang="en-US"/>
          </a:p>
        </p:txBody>
      </p:sp>
    </p:spTree>
    <p:extLst>
      <p:ext uri="{BB962C8B-B14F-4D97-AF65-F5344CB8AC3E}">
        <p14:creationId xmlns:p14="http://schemas.microsoft.com/office/powerpoint/2010/main" val="107365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001DA8E8-699B-4944-8D9F-A4A39D6A493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305BD25-A558-4BE9-800A-524FC6E61B1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055FA3-C5BF-4B23-8D15-6CCE3773F0B6}"/>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00A851A8-13C6-4E1C-A042-0679EDB65414}"/>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2026/3/20</a:t>
            </a:fld>
            <a:endParaRPr lang="zh-TW" altLang="en-US"/>
          </a:p>
        </p:txBody>
      </p:sp>
      <p:sp>
        <p:nvSpPr>
          <p:cNvPr id="9" name="頁尾版面配置區 4">
            <a:extLst>
              <a:ext uri="{FF2B5EF4-FFF2-40B4-BE49-F238E27FC236}">
                <a16:creationId xmlns:a16="http://schemas.microsoft.com/office/drawing/2014/main" id="{3AEBD475-FBE8-4998-8267-252C314E6AE0}"/>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536647A-FD5B-413F-AB40-AF4ED145B313}"/>
              </a:ext>
            </a:extLst>
          </p:cNvPr>
          <p:cNvSpPr>
            <a:spLocks noGrp="1"/>
          </p:cNvSpPr>
          <p:nvPr>
            <p:ph type="sldNum" sz="quarter" idx="12"/>
          </p:nvPr>
        </p:nvSpPr>
        <p:spPr/>
        <p:txBody>
          <a:bodyPr/>
          <a:lstStyle>
            <a:lvl1pPr>
              <a:defRPr/>
            </a:lvl1pPr>
          </a:lstStyle>
          <a:p>
            <a:pPr>
              <a:defRPr/>
            </a:pPr>
            <a:fld id="{7753C7A4-6BAD-44E9-A48A-FDA9A3F654F0}" type="slidenum">
              <a:rPr lang="zh-TW" altLang="en-US"/>
              <a:pPr>
                <a:defRPr/>
              </a:pPr>
              <a:t>‹#›</a:t>
            </a:fld>
            <a:endParaRPr lang="zh-TW" altLang="en-US"/>
          </a:p>
        </p:txBody>
      </p:sp>
    </p:spTree>
    <p:extLst>
      <p:ext uri="{BB962C8B-B14F-4D97-AF65-F5344CB8AC3E}">
        <p14:creationId xmlns:p14="http://schemas.microsoft.com/office/powerpoint/2010/main" val="3194940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44C8040D-10AB-446B-9993-C5071FCE9FB8}"/>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C272CD8-0CE5-4D77-A8EA-EBA4074CCAC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5ED60882-FDCA-48B6-9CD1-D99B0C89A113}"/>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692DA-EA97-432E-83C7-C3A60BDC1BA8}"/>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2026/3/20</a:t>
            </a:fld>
            <a:endParaRPr lang="zh-TW" altLang="en-US"/>
          </a:p>
        </p:txBody>
      </p:sp>
      <p:sp>
        <p:nvSpPr>
          <p:cNvPr id="11" name="頁尾版面配置區 4">
            <a:extLst>
              <a:ext uri="{FF2B5EF4-FFF2-40B4-BE49-F238E27FC236}">
                <a16:creationId xmlns:a16="http://schemas.microsoft.com/office/drawing/2014/main" id="{6A9E2673-6CB2-4E0B-B71A-3B623FCFF939}"/>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634D20AA-31A8-4742-BB54-9EB9F334EDA1}"/>
              </a:ext>
            </a:extLst>
          </p:cNvPr>
          <p:cNvSpPr>
            <a:spLocks noGrp="1"/>
          </p:cNvSpPr>
          <p:nvPr>
            <p:ph type="sldNum" sz="quarter" idx="12"/>
          </p:nvPr>
        </p:nvSpPr>
        <p:spPr/>
        <p:txBody>
          <a:bodyPr/>
          <a:lstStyle>
            <a:lvl1pPr>
              <a:defRPr/>
            </a:lvl1pPr>
          </a:lstStyle>
          <a:p>
            <a:pPr>
              <a:defRPr/>
            </a:pPr>
            <a:fld id="{41AB34E6-706C-4223-ADD9-B17D8EB61140}" type="slidenum">
              <a:rPr lang="zh-TW" altLang="en-US"/>
              <a:pPr>
                <a:defRPr/>
              </a:pPr>
              <a:t>‹#›</a:t>
            </a:fld>
            <a:endParaRPr lang="zh-TW" altLang="en-US"/>
          </a:p>
        </p:txBody>
      </p:sp>
    </p:spTree>
    <p:extLst>
      <p:ext uri="{BB962C8B-B14F-4D97-AF65-F5344CB8AC3E}">
        <p14:creationId xmlns:p14="http://schemas.microsoft.com/office/powerpoint/2010/main" val="4155189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AFC4F415-7862-4253-AC46-88437E2DCFD4}"/>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B2BF3924-7E49-4323-898C-EC954DB05F77}"/>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4DEAB69E-6A40-481B-B7AB-82B89D40630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0C2CE979-1F5D-4752-9AF7-E1FCE0B94E5E}"/>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2026/3/20</a:t>
            </a:fld>
            <a:endParaRPr lang="zh-TW" altLang="en-US"/>
          </a:p>
        </p:txBody>
      </p:sp>
      <p:sp>
        <p:nvSpPr>
          <p:cNvPr id="7" name="頁尾版面配置區 4">
            <a:extLst>
              <a:ext uri="{FF2B5EF4-FFF2-40B4-BE49-F238E27FC236}">
                <a16:creationId xmlns:a16="http://schemas.microsoft.com/office/drawing/2014/main" id="{90F84650-0668-4F85-BB24-7D361474FD6B}"/>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B6E82786-345E-45E7-9B5C-1D696EB35441}"/>
              </a:ext>
            </a:extLst>
          </p:cNvPr>
          <p:cNvSpPr>
            <a:spLocks noGrp="1"/>
          </p:cNvSpPr>
          <p:nvPr>
            <p:ph type="sldNum" sz="quarter" idx="12"/>
          </p:nvPr>
        </p:nvSpPr>
        <p:spPr/>
        <p:txBody>
          <a:bodyPr/>
          <a:lstStyle>
            <a:lvl1pPr>
              <a:defRPr/>
            </a:lvl1pPr>
          </a:lstStyle>
          <a:p>
            <a:pPr>
              <a:defRPr/>
            </a:pPr>
            <a:fld id="{6DBB8997-466F-42C3-AADD-FD000164C565}" type="slidenum">
              <a:rPr lang="zh-TW" altLang="en-US"/>
              <a:pPr>
                <a:defRPr/>
              </a:pPr>
              <a:t>‹#›</a:t>
            </a:fld>
            <a:endParaRPr lang="zh-TW" altLang="en-US"/>
          </a:p>
        </p:txBody>
      </p:sp>
    </p:spTree>
    <p:extLst>
      <p:ext uri="{BB962C8B-B14F-4D97-AF65-F5344CB8AC3E}">
        <p14:creationId xmlns:p14="http://schemas.microsoft.com/office/powerpoint/2010/main" val="3523022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0AEE8E51-7A30-431C-A57D-1A94805B9A3C}"/>
              </a:ext>
            </a:extLst>
          </p:cNvPr>
          <p:cNvGrpSpPr>
            <a:grpSpLocks/>
          </p:cNvGrpSpPr>
          <p:nvPr userDrawn="1"/>
        </p:nvGrpSpPr>
        <p:grpSpPr bwMode="auto">
          <a:xfrm>
            <a:off x="0" y="5373688"/>
            <a:ext cx="12194117" cy="863600"/>
            <a:chOff x="0" y="5733256"/>
            <a:chExt cx="9145016" cy="864096"/>
          </a:xfrm>
        </p:grpSpPr>
        <p:sp>
          <p:nvSpPr>
            <p:cNvPr id="3" name="矩形 2">
              <a:extLst>
                <a:ext uri="{FF2B5EF4-FFF2-40B4-BE49-F238E27FC236}">
                  <a16:creationId xmlns:a16="http://schemas.microsoft.com/office/drawing/2014/main" id="{7E8A0EF7-F089-4C5C-8379-FC9099790FD9}"/>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6488FBFB-D1EE-48BD-9B73-83CAE5922DD0}"/>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689B36E6-6798-42AE-AE3D-3A1C77DDAFD1}"/>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2026/3/20</a:t>
            </a:fld>
            <a:endParaRPr lang="zh-TW" altLang="en-US"/>
          </a:p>
        </p:txBody>
      </p:sp>
      <p:sp>
        <p:nvSpPr>
          <p:cNvPr id="6" name="頁尾版面配置區 4">
            <a:extLst>
              <a:ext uri="{FF2B5EF4-FFF2-40B4-BE49-F238E27FC236}">
                <a16:creationId xmlns:a16="http://schemas.microsoft.com/office/drawing/2014/main" id="{D9029BFD-2913-40F6-A05A-B941C668949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75520BB5-6CA1-4CF6-95D2-A43D573EFDDC}"/>
              </a:ext>
            </a:extLst>
          </p:cNvPr>
          <p:cNvSpPr>
            <a:spLocks noGrp="1"/>
          </p:cNvSpPr>
          <p:nvPr>
            <p:ph type="sldNum" sz="quarter" idx="12"/>
          </p:nvPr>
        </p:nvSpPr>
        <p:spPr/>
        <p:txBody>
          <a:bodyPr/>
          <a:lstStyle>
            <a:lvl1pPr>
              <a:defRPr/>
            </a:lvl1pPr>
          </a:lstStyle>
          <a:p>
            <a:pPr>
              <a:defRPr/>
            </a:pPr>
            <a:fld id="{F4DA60A6-42CC-46A6-8BDB-E084B53FD1AD}" type="slidenum">
              <a:rPr lang="zh-TW" altLang="en-US"/>
              <a:pPr>
                <a:defRPr/>
              </a:pPr>
              <a:t>‹#›</a:t>
            </a:fld>
            <a:endParaRPr lang="zh-TW" altLang="en-US"/>
          </a:p>
        </p:txBody>
      </p:sp>
    </p:spTree>
    <p:extLst>
      <p:ext uri="{BB962C8B-B14F-4D97-AF65-F5344CB8AC3E}">
        <p14:creationId xmlns:p14="http://schemas.microsoft.com/office/powerpoint/2010/main" val="23763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92A263D1-08C0-461E-85D4-E1155205C6A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287FF35-526C-452B-AA43-9D15AE2EB142}"/>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57178D6A-6A8C-4216-AEF1-C110F83157D1}"/>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03D144B4-E9B2-41C8-B9B6-7ADDB8006152}"/>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2026/3/20</a:t>
            </a:fld>
            <a:endParaRPr lang="zh-TW" altLang="en-US"/>
          </a:p>
        </p:txBody>
      </p:sp>
      <p:sp>
        <p:nvSpPr>
          <p:cNvPr id="9" name="頁尾版面配置區 4">
            <a:extLst>
              <a:ext uri="{FF2B5EF4-FFF2-40B4-BE49-F238E27FC236}">
                <a16:creationId xmlns:a16="http://schemas.microsoft.com/office/drawing/2014/main" id="{18BDAC07-E602-412B-9CF4-504CB863CD02}"/>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A7EAE6AE-5710-49B4-A7FE-0B58171D878A}"/>
              </a:ext>
            </a:extLst>
          </p:cNvPr>
          <p:cNvSpPr>
            <a:spLocks noGrp="1"/>
          </p:cNvSpPr>
          <p:nvPr>
            <p:ph type="sldNum" sz="quarter" idx="12"/>
          </p:nvPr>
        </p:nvSpPr>
        <p:spPr/>
        <p:txBody>
          <a:bodyPr/>
          <a:lstStyle>
            <a:lvl1pPr>
              <a:defRPr/>
            </a:lvl1pPr>
          </a:lstStyle>
          <a:p>
            <a:pPr>
              <a:defRPr/>
            </a:pPr>
            <a:fld id="{8500E9F1-3E1F-488E-A284-65989E94C202}" type="slidenum">
              <a:rPr lang="zh-TW" altLang="en-US"/>
              <a:pPr>
                <a:defRPr/>
              </a:pPr>
              <a:t>‹#›</a:t>
            </a:fld>
            <a:endParaRPr lang="zh-TW" altLang="en-US"/>
          </a:p>
        </p:txBody>
      </p:sp>
    </p:spTree>
    <p:extLst>
      <p:ext uri="{BB962C8B-B14F-4D97-AF65-F5344CB8AC3E}">
        <p14:creationId xmlns:p14="http://schemas.microsoft.com/office/powerpoint/2010/main" val="198310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323CB2D-CC9B-4EE5-B09C-04FE9ACB5BD0}"/>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BAFB7174-B505-44B5-AE57-30DA623B001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B21BE7D7-3316-4361-92E6-76E03C8C04FA}"/>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2C5E008E-7BA4-4263-AB76-3E55C089BEAA}"/>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2026/3/20</a:t>
            </a:fld>
            <a:endParaRPr lang="zh-TW" altLang="en-US"/>
          </a:p>
        </p:txBody>
      </p:sp>
      <p:sp>
        <p:nvSpPr>
          <p:cNvPr id="9" name="頁尾版面配置區 4">
            <a:extLst>
              <a:ext uri="{FF2B5EF4-FFF2-40B4-BE49-F238E27FC236}">
                <a16:creationId xmlns:a16="http://schemas.microsoft.com/office/drawing/2014/main" id="{0811E98E-C9A7-42E1-9E8C-ED9E4032198E}"/>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4C32E3-0FB9-401D-833C-7E8039764D1B}"/>
              </a:ext>
            </a:extLst>
          </p:cNvPr>
          <p:cNvSpPr>
            <a:spLocks noGrp="1"/>
          </p:cNvSpPr>
          <p:nvPr>
            <p:ph type="sldNum" sz="quarter" idx="12"/>
          </p:nvPr>
        </p:nvSpPr>
        <p:spPr/>
        <p:txBody>
          <a:bodyPr/>
          <a:lstStyle>
            <a:lvl1pPr>
              <a:defRPr/>
            </a:lvl1pPr>
          </a:lstStyle>
          <a:p>
            <a:pPr>
              <a:defRPr/>
            </a:pPr>
            <a:fld id="{40A2D45F-F185-4732-8D70-3254BDC0B545}" type="slidenum">
              <a:rPr lang="zh-TW" altLang="en-US"/>
              <a:pPr>
                <a:defRPr/>
              </a:pPr>
              <a:t>‹#›</a:t>
            </a:fld>
            <a:endParaRPr lang="zh-TW" altLang="en-US"/>
          </a:p>
        </p:txBody>
      </p:sp>
    </p:spTree>
    <p:extLst>
      <p:ext uri="{BB962C8B-B14F-4D97-AF65-F5344CB8AC3E}">
        <p14:creationId xmlns:p14="http://schemas.microsoft.com/office/powerpoint/2010/main" val="141339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rgbClr val="10403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6FEDBF2C-6315-4E53-A8E3-7E9C4B20ECAF}"/>
              </a:ext>
            </a:extLst>
          </p:cNvPr>
          <p:cNvSpPr>
            <a:spLocks noGrp="1"/>
          </p:cNvSpPr>
          <p:nvPr>
            <p:ph type="dt" sz="half" idx="10"/>
          </p:nvPr>
        </p:nvSpPr>
        <p:spPr/>
        <p:txBody>
          <a:bodyPr/>
          <a:lstStyle>
            <a:lvl1pPr>
              <a:defRPr/>
            </a:lvl1pPr>
          </a:lstStyle>
          <a:p>
            <a:pPr>
              <a:defRPr/>
            </a:pPr>
            <a:fld id="{9A878E29-6FC9-4671-84B7-BBBA1E28CFEF}" type="datetime1">
              <a:rPr lang="en-US" altLang="zh-TW"/>
              <a:pPr>
                <a:defRPr/>
              </a:pPr>
              <a:t>3/20/2026</a:t>
            </a:fld>
            <a:endParaRPr lang="en-US" dirty="0"/>
          </a:p>
        </p:txBody>
      </p:sp>
      <p:sp>
        <p:nvSpPr>
          <p:cNvPr id="5" name="Footer Placeholder 4">
            <a:extLst>
              <a:ext uri="{FF2B5EF4-FFF2-40B4-BE49-F238E27FC236}">
                <a16:creationId xmlns:a16="http://schemas.microsoft.com/office/drawing/2014/main" id="{81E923DE-5488-4C11-BA65-D383E5FB5F9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E5A94B-B94B-4EFC-8DED-5BF4B5B1FF21}"/>
              </a:ext>
            </a:extLst>
          </p:cNvPr>
          <p:cNvSpPr>
            <a:spLocks noGrp="1"/>
          </p:cNvSpPr>
          <p:nvPr>
            <p:ph type="sldNum" sz="quarter" idx="12"/>
          </p:nvPr>
        </p:nvSpPr>
        <p:spPr/>
        <p:txBody>
          <a:bodyPr/>
          <a:lstStyle>
            <a:lvl1pPr>
              <a:defRPr/>
            </a:lvl1pPr>
          </a:lstStyle>
          <a:p>
            <a:pPr>
              <a:defRPr/>
            </a:pPr>
            <a:fld id="{942E1142-DDEB-44E4-8625-749B9FC000BC}" type="slidenum">
              <a:rPr lang="en-US" altLang="zh-TW"/>
              <a:pPr>
                <a:defRPr/>
              </a:pPr>
              <a:t>‹#›</a:t>
            </a:fld>
            <a:endParaRPr lang="en-US" altLang="zh-TW"/>
          </a:p>
        </p:txBody>
      </p:sp>
    </p:spTree>
    <p:extLst>
      <p:ext uri="{BB962C8B-B14F-4D97-AF65-F5344CB8AC3E}">
        <p14:creationId xmlns:p14="http://schemas.microsoft.com/office/powerpoint/2010/main" val="404589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998F1D3C-612B-4B1F-A225-AC4206C8D4A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D82BB42-0A0F-447A-A110-D72E40CBC29A}"/>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B84618E7-153A-44BB-9640-404B23452E68}"/>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49730E3-FA1D-45A8-ABF3-4EFC5DF90705}"/>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14217F6D-D2E1-420C-AA7E-3F11A160E50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A5B43819-2A20-4F81-A111-5927F9C0FE3D}"/>
              </a:ext>
            </a:extLst>
          </p:cNvPr>
          <p:cNvSpPr>
            <a:spLocks noGrp="1"/>
          </p:cNvSpPr>
          <p:nvPr>
            <p:ph type="sldNum" sz="quarter" idx="12"/>
          </p:nvPr>
        </p:nvSpPr>
        <p:spPr/>
        <p:txBody>
          <a:bodyPr/>
          <a:lstStyle>
            <a:lvl1pPr>
              <a:defRPr/>
            </a:lvl1pPr>
          </a:lstStyle>
          <a:p>
            <a:pPr>
              <a:defRPr/>
            </a:pPr>
            <a:fld id="{0C4178E6-2357-49A9-8B8D-89FA78BC733C}" type="slidenum">
              <a:rPr lang="zh-TW" altLang="en-US"/>
              <a:pPr>
                <a:defRPr/>
              </a:pPr>
              <a:t>‹#›</a:t>
            </a:fld>
            <a:endParaRPr lang="zh-TW" altLang="en-US"/>
          </a:p>
        </p:txBody>
      </p:sp>
    </p:spTree>
    <p:extLst>
      <p:ext uri="{BB962C8B-B14F-4D97-AF65-F5344CB8AC3E}">
        <p14:creationId xmlns:p14="http://schemas.microsoft.com/office/powerpoint/2010/main" val="3648380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0580021C-B33C-4F11-8F54-017AF97B752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E38054EA-D5D4-479A-9632-06EA67B3F15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DACE4DBF-F8B7-480A-A1C5-713D972E72B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3115AF7E-8A44-4BC6-AD3C-685226454F4E}"/>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E070ED3B-F7F6-4073-91C5-79A57F79901E}"/>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CB7D0E27-048F-49E2-8FBB-DE98653DA4AE}"/>
              </a:ext>
            </a:extLst>
          </p:cNvPr>
          <p:cNvSpPr>
            <a:spLocks noGrp="1"/>
          </p:cNvSpPr>
          <p:nvPr>
            <p:ph type="sldNum" sz="quarter" idx="12"/>
          </p:nvPr>
        </p:nvSpPr>
        <p:spPr/>
        <p:txBody>
          <a:bodyPr/>
          <a:lstStyle>
            <a:lvl1pPr>
              <a:defRPr/>
            </a:lvl1pPr>
          </a:lstStyle>
          <a:p>
            <a:pPr>
              <a:defRPr/>
            </a:pPr>
            <a:fld id="{13BDE2E7-10AD-4BB0-9C1F-4EDA72F77C19}" type="slidenum">
              <a:rPr lang="zh-TW" altLang="en-US"/>
              <a:pPr>
                <a:defRPr/>
              </a:pPr>
              <a:t>‹#›</a:t>
            </a:fld>
            <a:endParaRPr lang="zh-TW" altLang="en-US"/>
          </a:p>
        </p:txBody>
      </p:sp>
    </p:spTree>
    <p:extLst>
      <p:ext uri="{BB962C8B-B14F-4D97-AF65-F5344CB8AC3E}">
        <p14:creationId xmlns:p14="http://schemas.microsoft.com/office/powerpoint/2010/main" val="2053679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19234946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11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C88FE2D9-4B49-49AB-BC62-0E999E0DA8FE}"/>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0CF0970D-223C-4AC1-80EF-7D6F8549EC70}"/>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5A6DE1EE-3F0F-4C80-A2F8-EA61CC53BC15}"/>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ctrTitle"/>
          </p:nvPr>
        </p:nvSpPr>
        <p:spPr>
          <a:xfrm>
            <a:off x="914400" y="2130432"/>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日期版面配置區 3">
            <a:extLst>
              <a:ext uri="{FF2B5EF4-FFF2-40B4-BE49-F238E27FC236}">
                <a16:creationId xmlns:a16="http://schemas.microsoft.com/office/drawing/2014/main" id="{ADA2E4B8-6506-4612-AC52-672E7D97FEFD}"/>
              </a:ext>
            </a:extLst>
          </p:cNvPr>
          <p:cNvSpPr>
            <a:spLocks noGrp="1"/>
          </p:cNvSpPr>
          <p:nvPr>
            <p:ph type="dt" sz="half" idx="10"/>
          </p:nvPr>
        </p:nvSpPr>
        <p:spPr/>
        <p:txBody>
          <a:bodyPr/>
          <a:lstStyle>
            <a:lvl1pPr>
              <a:defRPr/>
            </a:lvl1pPr>
          </a:lstStyle>
          <a:p>
            <a:pPr>
              <a:defRPr/>
            </a:pPr>
            <a:fld id="{C5921EF9-49E9-455D-846C-20AC4E66EC0E}"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02708962-BDA7-4887-9973-4E7F08F4A9A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7EBFF40B-DC4B-49F0-9DDA-9D261D447CF8}"/>
              </a:ext>
            </a:extLst>
          </p:cNvPr>
          <p:cNvSpPr>
            <a:spLocks noGrp="1"/>
          </p:cNvSpPr>
          <p:nvPr>
            <p:ph type="sldNum" sz="quarter" idx="12"/>
          </p:nvPr>
        </p:nvSpPr>
        <p:spPr/>
        <p:txBody>
          <a:bodyPr/>
          <a:lstStyle>
            <a:lvl1pPr>
              <a:defRPr/>
            </a:lvl1pPr>
          </a:lstStyle>
          <a:p>
            <a:pPr>
              <a:defRPr/>
            </a:pPr>
            <a:fld id="{EFBA0254-677B-4708-A82C-5C22B1518328}" type="slidenum">
              <a:rPr lang="zh-TW" altLang="en-US"/>
              <a:pPr>
                <a:defRPr/>
              </a:pPr>
              <a:t>‹#›</a:t>
            </a:fld>
            <a:endParaRPr lang="zh-TW" altLang="en-US"/>
          </a:p>
        </p:txBody>
      </p:sp>
    </p:spTree>
    <p:extLst>
      <p:ext uri="{BB962C8B-B14F-4D97-AF65-F5344CB8AC3E}">
        <p14:creationId xmlns:p14="http://schemas.microsoft.com/office/powerpoint/2010/main" val="2770223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AA4ECD8A-C1A4-49DB-9E6B-90F155FF2C1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49C4F335-7431-4F2A-AA44-6740C80EF6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3F60767E-A40F-4C3C-B56E-A6F3BF2FD56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3C961A9-8468-4577-AE7E-1C7844783EB4}"/>
              </a:ext>
            </a:extLst>
          </p:cNvPr>
          <p:cNvSpPr>
            <a:spLocks noGrp="1"/>
          </p:cNvSpPr>
          <p:nvPr>
            <p:ph type="dt" sz="half" idx="10"/>
          </p:nvPr>
        </p:nvSpPr>
        <p:spPr/>
        <p:txBody>
          <a:bodyPr/>
          <a:lstStyle>
            <a:lvl1pPr>
              <a:defRPr/>
            </a:lvl1pPr>
          </a:lstStyle>
          <a:p>
            <a:pPr>
              <a:defRPr/>
            </a:pPr>
            <a:fld id="{397461E6-AD3B-486C-895C-A8B162827E04}"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3919D0C2-D355-4DEE-8611-977781FE21E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7DED1C9-5CFB-4BD7-BD38-3C48DF5CE2A0}"/>
              </a:ext>
            </a:extLst>
          </p:cNvPr>
          <p:cNvSpPr>
            <a:spLocks noGrp="1"/>
          </p:cNvSpPr>
          <p:nvPr>
            <p:ph type="sldNum" sz="quarter" idx="12"/>
          </p:nvPr>
        </p:nvSpPr>
        <p:spPr/>
        <p:txBody>
          <a:bodyPr/>
          <a:lstStyle>
            <a:lvl1pPr>
              <a:defRPr/>
            </a:lvl1pPr>
          </a:lstStyle>
          <a:p>
            <a:pPr>
              <a:defRPr/>
            </a:pPr>
            <a:fld id="{B9FD94E0-5DDB-4563-8F50-4BC5E2A58692}" type="slidenum">
              <a:rPr lang="zh-TW" altLang="en-US"/>
              <a:pPr>
                <a:defRPr/>
              </a:pPr>
              <a:t>‹#›</a:t>
            </a:fld>
            <a:endParaRPr lang="zh-TW" altLang="en-US"/>
          </a:p>
        </p:txBody>
      </p:sp>
    </p:spTree>
    <p:extLst>
      <p:ext uri="{BB962C8B-B14F-4D97-AF65-F5344CB8AC3E}">
        <p14:creationId xmlns:p14="http://schemas.microsoft.com/office/powerpoint/2010/main" val="102792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DB32C65-59E8-4A6F-BDB0-3D5A20AE7DD0}"/>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F0BFCDE3-0370-44F8-892C-8291D238F071}"/>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C865E485-6DB1-4297-8ACE-0BA1C7EF263B}"/>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963084" y="4406904"/>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7" name="日期版面配置區 3">
            <a:extLst>
              <a:ext uri="{FF2B5EF4-FFF2-40B4-BE49-F238E27FC236}">
                <a16:creationId xmlns:a16="http://schemas.microsoft.com/office/drawing/2014/main" id="{5F0627F9-F58B-4BDA-A1F4-920AB3EB675F}"/>
              </a:ext>
            </a:extLst>
          </p:cNvPr>
          <p:cNvSpPr>
            <a:spLocks noGrp="1"/>
          </p:cNvSpPr>
          <p:nvPr>
            <p:ph type="dt" sz="half" idx="10"/>
          </p:nvPr>
        </p:nvSpPr>
        <p:spPr/>
        <p:txBody>
          <a:bodyPr/>
          <a:lstStyle>
            <a:lvl1pPr>
              <a:defRPr/>
            </a:lvl1pPr>
          </a:lstStyle>
          <a:p>
            <a:pPr>
              <a:defRPr/>
            </a:pPr>
            <a:fld id="{D604A6B1-8574-4E43-95E2-2B4C1EE1F9A2}"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CC6846A8-590F-4233-8F76-C7E4F7DFF9A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5B7877A1-36AE-47AF-8C1A-730A4E34BC2A}"/>
              </a:ext>
            </a:extLst>
          </p:cNvPr>
          <p:cNvSpPr>
            <a:spLocks noGrp="1"/>
          </p:cNvSpPr>
          <p:nvPr>
            <p:ph type="sldNum" sz="quarter" idx="12"/>
          </p:nvPr>
        </p:nvSpPr>
        <p:spPr/>
        <p:txBody>
          <a:bodyPr/>
          <a:lstStyle>
            <a:lvl1pPr>
              <a:defRPr/>
            </a:lvl1pPr>
          </a:lstStyle>
          <a:p>
            <a:pPr>
              <a:defRPr/>
            </a:pPr>
            <a:fld id="{B207F53B-C710-4EBA-8BB7-F5363717F187}" type="slidenum">
              <a:rPr lang="zh-TW" altLang="en-US"/>
              <a:pPr>
                <a:defRPr/>
              </a:pPr>
              <a:t>‹#›</a:t>
            </a:fld>
            <a:endParaRPr lang="zh-TW" altLang="en-US"/>
          </a:p>
        </p:txBody>
      </p:sp>
    </p:spTree>
    <p:extLst>
      <p:ext uri="{BB962C8B-B14F-4D97-AF65-F5344CB8AC3E}">
        <p14:creationId xmlns:p14="http://schemas.microsoft.com/office/powerpoint/2010/main" val="153766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F10992F0-DA40-44B1-9F58-36A9B70DD73C}"/>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5D607DA4-E43C-41E7-AD02-B5B66CEF1D44}"/>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E237FEBA-6B13-40F0-8FDB-25BF9D7A60F7}"/>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a:extLst>
              <a:ext uri="{FF2B5EF4-FFF2-40B4-BE49-F238E27FC236}">
                <a16:creationId xmlns:a16="http://schemas.microsoft.com/office/drawing/2014/main" id="{20D868B1-58F9-495A-8B63-93ED62034B3A}"/>
              </a:ext>
            </a:extLst>
          </p:cNvPr>
          <p:cNvSpPr>
            <a:spLocks noGrp="1"/>
          </p:cNvSpPr>
          <p:nvPr>
            <p:ph type="dt" sz="half" idx="10"/>
          </p:nvPr>
        </p:nvSpPr>
        <p:spPr/>
        <p:txBody>
          <a:bodyPr/>
          <a:lstStyle>
            <a:lvl1pPr>
              <a:defRPr/>
            </a:lvl1pPr>
          </a:lstStyle>
          <a:p>
            <a:pPr>
              <a:defRPr/>
            </a:pPr>
            <a:fld id="{3297EDCB-0692-479A-849E-FEBACF250C80}" type="datetimeFigureOut">
              <a:rPr lang="zh-TW" altLang="en-US"/>
              <a:pPr>
                <a:defRPr/>
              </a:pPr>
              <a:t>2026/3/20</a:t>
            </a:fld>
            <a:endParaRPr lang="zh-TW" altLang="en-US"/>
          </a:p>
        </p:txBody>
      </p:sp>
      <p:sp>
        <p:nvSpPr>
          <p:cNvPr id="9" name="頁尾版面配置區 4">
            <a:extLst>
              <a:ext uri="{FF2B5EF4-FFF2-40B4-BE49-F238E27FC236}">
                <a16:creationId xmlns:a16="http://schemas.microsoft.com/office/drawing/2014/main" id="{F6C48CD8-872C-4811-8FE9-4E06524D9498}"/>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BCB70033-7A3E-4D54-84E2-CF41527ACF61}"/>
              </a:ext>
            </a:extLst>
          </p:cNvPr>
          <p:cNvSpPr>
            <a:spLocks noGrp="1"/>
          </p:cNvSpPr>
          <p:nvPr>
            <p:ph type="sldNum" sz="quarter" idx="12"/>
          </p:nvPr>
        </p:nvSpPr>
        <p:spPr/>
        <p:txBody>
          <a:bodyPr/>
          <a:lstStyle>
            <a:lvl1pPr>
              <a:defRPr/>
            </a:lvl1pPr>
          </a:lstStyle>
          <a:p>
            <a:pPr>
              <a:defRPr/>
            </a:pPr>
            <a:fld id="{B5CC7F49-3F76-4D16-A3CC-52E56DDA4FB7}" type="slidenum">
              <a:rPr lang="zh-TW" altLang="en-US"/>
              <a:pPr>
                <a:defRPr/>
              </a:pPr>
              <a:t>‹#›</a:t>
            </a:fld>
            <a:endParaRPr lang="zh-TW" altLang="en-US"/>
          </a:p>
        </p:txBody>
      </p:sp>
    </p:spTree>
    <p:extLst>
      <p:ext uri="{BB962C8B-B14F-4D97-AF65-F5344CB8AC3E}">
        <p14:creationId xmlns:p14="http://schemas.microsoft.com/office/powerpoint/2010/main" val="386119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17AD33A2-B828-45FD-97A4-31834AD857EA}"/>
              </a:ext>
            </a:extLst>
          </p:cNvPr>
          <p:cNvGrpSpPr>
            <a:grpSpLocks/>
          </p:cNvGrpSpPr>
          <p:nvPr userDrawn="1"/>
        </p:nvGrpSpPr>
        <p:grpSpPr bwMode="auto">
          <a:xfrm>
            <a:off x="0" y="5732464"/>
            <a:ext cx="12194117" cy="865187"/>
            <a:chOff x="0" y="5733256"/>
            <a:chExt cx="9145016" cy="864096"/>
          </a:xfrm>
        </p:grpSpPr>
        <p:sp>
          <p:nvSpPr>
            <p:cNvPr id="8" name="矩形 7">
              <a:extLst>
                <a:ext uri="{FF2B5EF4-FFF2-40B4-BE49-F238E27FC236}">
                  <a16:creationId xmlns:a16="http://schemas.microsoft.com/office/drawing/2014/main" id="{3A370ACB-C515-4251-B8D7-C3FD62C304C5}"/>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9" name="矩形 8">
              <a:extLst>
                <a:ext uri="{FF2B5EF4-FFF2-40B4-BE49-F238E27FC236}">
                  <a16:creationId xmlns:a16="http://schemas.microsoft.com/office/drawing/2014/main" id="{838276EE-C3A1-4278-AA93-D012E1B13D7E}"/>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77"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a:extLst>
              <a:ext uri="{FF2B5EF4-FFF2-40B4-BE49-F238E27FC236}">
                <a16:creationId xmlns:a16="http://schemas.microsoft.com/office/drawing/2014/main" id="{DBE75A41-B32C-457D-A859-85890E8C6095}"/>
              </a:ext>
            </a:extLst>
          </p:cNvPr>
          <p:cNvSpPr>
            <a:spLocks noGrp="1"/>
          </p:cNvSpPr>
          <p:nvPr>
            <p:ph type="dt" sz="half" idx="10"/>
          </p:nvPr>
        </p:nvSpPr>
        <p:spPr/>
        <p:txBody>
          <a:bodyPr/>
          <a:lstStyle>
            <a:lvl1pPr>
              <a:defRPr/>
            </a:lvl1pPr>
          </a:lstStyle>
          <a:p>
            <a:pPr>
              <a:defRPr/>
            </a:pPr>
            <a:fld id="{DD0D93B4-DF43-4DFC-BA21-3B6746485679}" type="datetimeFigureOut">
              <a:rPr lang="zh-TW" altLang="en-US"/>
              <a:pPr>
                <a:defRPr/>
              </a:pPr>
              <a:t>2026/3/20</a:t>
            </a:fld>
            <a:endParaRPr lang="zh-TW" altLang="en-US"/>
          </a:p>
        </p:txBody>
      </p:sp>
      <p:sp>
        <p:nvSpPr>
          <p:cNvPr id="11" name="頁尾版面配置區 4">
            <a:extLst>
              <a:ext uri="{FF2B5EF4-FFF2-40B4-BE49-F238E27FC236}">
                <a16:creationId xmlns:a16="http://schemas.microsoft.com/office/drawing/2014/main" id="{24CA06EF-79B0-49E0-A0F9-2E205E4E84D1}"/>
              </a:ext>
            </a:extLst>
          </p:cNvPr>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a:extLst>
              <a:ext uri="{FF2B5EF4-FFF2-40B4-BE49-F238E27FC236}">
                <a16:creationId xmlns:a16="http://schemas.microsoft.com/office/drawing/2014/main" id="{044A5B51-BFFC-4191-A633-08579454EC55}"/>
              </a:ext>
            </a:extLst>
          </p:cNvPr>
          <p:cNvSpPr>
            <a:spLocks noGrp="1"/>
          </p:cNvSpPr>
          <p:nvPr>
            <p:ph type="sldNum" sz="quarter" idx="12"/>
          </p:nvPr>
        </p:nvSpPr>
        <p:spPr/>
        <p:txBody>
          <a:bodyPr/>
          <a:lstStyle>
            <a:lvl1pPr>
              <a:defRPr/>
            </a:lvl1pPr>
          </a:lstStyle>
          <a:p>
            <a:pPr>
              <a:defRPr/>
            </a:pPr>
            <a:fld id="{AE2DC559-9EB3-4CA2-A2FF-E2E98315F9B0}" type="slidenum">
              <a:rPr lang="zh-TW" altLang="en-US"/>
              <a:pPr>
                <a:defRPr/>
              </a:pPr>
              <a:t>‹#›</a:t>
            </a:fld>
            <a:endParaRPr lang="zh-TW" altLang="en-US"/>
          </a:p>
        </p:txBody>
      </p:sp>
    </p:spTree>
    <p:extLst>
      <p:ext uri="{BB962C8B-B14F-4D97-AF65-F5344CB8AC3E}">
        <p14:creationId xmlns:p14="http://schemas.microsoft.com/office/powerpoint/2010/main" val="234789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 name="群組 6">
            <a:extLst>
              <a:ext uri="{FF2B5EF4-FFF2-40B4-BE49-F238E27FC236}">
                <a16:creationId xmlns:a16="http://schemas.microsoft.com/office/drawing/2014/main" id="{C7A14122-C659-48A4-B4B9-594E12AE823E}"/>
              </a:ext>
            </a:extLst>
          </p:cNvPr>
          <p:cNvGrpSpPr>
            <a:grpSpLocks/>
          </p:cNvGrpSpPr>
          <p:nvPr userDrawn="1"/>
        </p:nvGrpSpPr>
        <p:grpSpPr bwMode="auto">
          <a:xfrm>
            <a:off x="0" y="5445125"/>
            <a:ext cx="12194117" cy="863600"/>
            <a:chOff x="0" y="5733256"/>
            <a:chExt cx="9145016" cy="864096"/>
          </a:xfrm>
        </p:grpSpPr>
        <p:sp>
          <p:nvSpPr>
            <p:cNvPr id="4" name="矩形 3">
              <a:extLst>
                <a:ext uri="{FF2B5EF4-FFF2-40B4-BE49-F238E27FC236}">
                  <a16:creationId xmlns:a16="http://schemas.microsoft.com/office/drawing/2014/main" id="{7206483F-7BD7-41D5-907E-11723BAC4232}"/>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5" name="矩形 4">
              <a:extLst>
                <a:ext uri="{FF2B5EF4-FFF2-40B4-BE49-F238E27FC236}">
                  <a16:creationId xmlns:a16="http://schemas.microsoft.com/office/drawing/2014/main" id="{78A11493-90B8-482E-830B-719AE9AE36BB}"/>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6" name="日期版面配置區 3">
            <a:extLst>
              <a:ext uri="{FF2B5EF4-FFF2-40B4-BE49-F238E27FC236}">
                <a16:creationId xmlns:a16="http://schemas.microsoft.com/office/drawing/2014/main" id="{6FDC0FF0-429A-4DC8-BA13-1DFBCD6E114F}"/>
              </a:ext>
            </a:extLst>
          </p:cNvPr>
          <p:cNvSpPr>
            <a:spLocks noGrp="1"/>
          </p:cNvSpPr>
          <p:nvPr>
            <p:ph type="dt" sz="half" idx="10"/>
          </p:nvPr>
        </p:nvSpPr>
        <p:spPr/>
        <p:txBody>
          <a:bodyPr/>
          <a:lstStyle>
            <a:lvl1pPr>
              <a:defRPr/>
            </a:lvl1pPr>
          </a:lstStyle>
          <a:p>
            <a:pPr>
              <a:defRPr/>
            </a:pPr>
            <a:fld id="{C178CF50-0246-4739-B775-C382B81F1FAA}" type="datetimeFigureOut">
              <a:rPr lang="zh-TW" altLang="en-US"/>
              <a:pPr>
                <a:defRPr/>
              </a:pPr>
              <a:t>2026/3/20</a:t>
            </a:fld>
            <a:endParaRPr lang="zh-TW" altLang="en-US"/>
          </a:p>
        </p:txBody>
      </p:sp>
      <p:sp>
        <p:nvSpPr>
          <p:cNvPr id="7" name="頁尾版面配置區 4">
            <a:extLst>
              <a:ext uri="{FF2B5EF4-FFF2-40B4-BE49-F238E27FC236}">
                <a16:creationId xmlns:a16="http://schemas.microsoft.com/office/drawing/2014/main" id="{BFDD1EEC-5AA6-4DCC-B76B-950BF33E646A}"/>
              </a:ext>
            </a:extLst>
          </p:cNvPr>
          <p:cNvSpPr>
            <a:spLocks noGrp="1"/>
          </p:cNvSpPr>
          <p:nvPr>
            <p:ph type="ftr" sz="quarter" idx="11"/>
          </p:nvPr>
        </p:nvSpPr>
        <p:spPr/>
        <p:txBody>
          <a:bodyPr/>
          <a:lstStyle>
            <a:lvl1pPr>
              <a:defRPr/>
            </a:lvl1pPr>
          </a:lstStyle>
          <a:p>
            <a:pPr>
              <a:defRPr/>
            </a:pPr>
            <a:endParaRPr lang="zh-TW" altLang="en-US"/>
          </a:p>
        </p:txBody>
      </p:sp>
      <p:sp>
        <p:nvSpPr>
          <p:cNvPr id="8" name="投影片編號版面配置區 5">
            <a:extLst>
              <a:ext uri="{FF2B5EF4-FFF2-40B4-BE49-F238E27FC236}">
                <a16:creationId xmlns:a16="http://schemas.microsoft.com/office/drawing/2014/main" id="{60212B9D-D73A-48A0-818B-76AAAF552E55}"/>
              </a:ext>
            </a:extLst>
          </p:cNvPr>
          <p:cNvSpPr>
            <a:spLocks noGrp="1"/>
          </p:cNvSpPr>
          <p:nvPr>
            <p:ph type="sldNum" sz="quarter" idx="12"/>
          </p:nvPr>
        </p:nvSpPr>
        <p:spPr/>
        <p:txBody>
          <a:bodyPr/>
          <a:lstStyle>
            <a:lvl1pPr>
              <a:defRPr/>
            </a:lvl1pPr>
          </a:lstStyle>
          <a:p>
            <a:pPr>
              <a:defRPr/>
            </a:pPr>
            <a:fld id="{1B523276-3830-4FCC-ACD9-EF3AB6886A2C}" type="slidenum">
              <a:rPr lang="zh-TW" altLang="en-US"/>
              <a:pPr>
                <a:defRPr/>
              </a:pPr>
              <a:t>‹#›</a:t>
            </a:fld>
            <a:endParaRPr lang="zh-TW" altLang="en-US"/>
          </a:p>
        </p:txBody>
      </p:sp>
    </p:spTree>
    <p:extLst>
      <p:ext uri="{BB962C8B-B14F-4D97-AF65-F5344CB8AC3E}">
        <p14:creationId xmlns:p14="http://schemas.microsoft.com/office/powerpoint/2010/main" val="20188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Date Placeholder 3">
            <a:extLst>
              <a:ext uri="{FF2B5EF4-FFF2-40B4-BE49-F238E27FC236}">
                <a16:creationId xmlns:a16="http://schemas.microsoft.com/office/drawing/2014/main" id="{706B703E-F201-4D25-8B62-EFD20FB83CF6}"/>
              </a:ext>
            </a:extLst>
          </p:cNvPr>
          <p:cNvSpPr>
            <a:spLocks noGrp="1"/>
          </p:cNvSpPr>
          <p:nvPr>
            <p:ph type="dt" sz="half" idx="10"/>
          </p:nvPr>
        </p:nvSpPr>
        <p:spPr/>
        <p:txBody>
          <a:bodyPr/>
          <a:lstStyle>
            <a:lvl1pPr>
              <a:defRPr/>
            </a:lvl1pPr>
          </a:lstStyle>
          <a:p>
            <a:pPr>
              <a:defRPr/>
            </a:pPr>
            <a:fld id="{F43398DD-A6BC-498E-9FEF-B5C37E42478D}" type="datetime1">
              <a:rPr lang="en-US" altLang="zh-TW"/>
              <a:pPr>
                <a:defRPr/>
              </a:pPr>
              <a:t>3/20/2026</a:t>
            </a:fld>
            <a:endParaRPr lang="en-US" dirty="0"/>
          </a:p>
        </p:txBody>
      </p:sp>
      <p:sp>
        <p:nvSpPr>
          <p:cNvPr id="6" name="Footer Placeholder 4">
            <a:extLst>
              <a:ext uri="{FF2B5EF4-FFF2-40B4-BE49-F238E27FC236}">
                <a16:creationId xmlns:a16="http://schemas.microsoft.com/office/drawing/2014/main" id="{68B5B3AF-F6C3-4E83-B8AF-88DAD700D2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FD82AA-0757-4FA7-BE90-AA549E5CB95E}"/>
              </a:ext>
            </a:extLst>
          </p:cNvPr>
          <p:cNvSpPr>
            <a:spLocks noGrp="1"/>
          </p:cNvSpPr>
          <p:nvPr>
            <p:ph type="sldNum" sz="quarter" idx="12"/>
          </p:nvPr>
        </p:nvSpPr>
        <p:spPr/>
        <p:txBody>
          <a:bodyPr/>
          <a:lstStyle>
            <a:lvl1pPr>
              <a:defRPr/>
            </a:lvl1pPr>
          </a:lstStyle>
          <a:p>
            <a:pPr>
              <a:defRPr/>
            </a:pPr>
            <a:fld id="{1E0E5B4C-6DDF-4037-8F81-96C1DC24ECCF}" type="slidenum">
              <a:rPr lang="en-US" altLang="zh-TW"/>
              <a:pPr>
                <a:defRPr/>
              </a:pPr>
              <a:t>‹#›</a:t>
            </a:fld>
            <a:endParaRPr lang="en-US" altLang="zh-TW"/>
          </a:p>
        </p:txBody>
      </p:sp>
    </p:spTree>
    <p:extLst>
      <p:ext uri="{BB962C8B-B14F-4D97-AF65-F5344CB8AC3E}">
        <p14:creationId xmlns:p14="http://schemas.microsoft.com/office/powerpoint/2010/main" val="2128307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 name="群組 6">
            <a:extLst>
              <a:ext uri="{FF2B5EF4-FFF2-40B4-BE49-F238E27FC236}">
                <a16:creationId xmlns:a16="http://schemas.microsoft.com/office/drawing/2014/main" id="{58EC192D-F3D3-4D47-B0B3-E4FFDD025917}"/>
              </a:ext>
            </a:extLst>
          </p:cNvPr>
          <p:cNvGrpSpPr>
            <a:grpSpLocks/>
          </p:cNvGrpSpPr>
          <p:nvPr userDrawn="1"/>
        </p:nvGrpSpPr>
        <p:grpSpPr bwMode="auto">
          <a:xfrm>
            <a:off x="0" y="5445125"/>
            <a:ext cx="12194117" cy="863600"/>
            <a:chOff x="0" y="5733256"/>
            <a:chExt cx="9145016" cy="864096"/>
          </a:xfrm>
        </p:grpSpPr>
        <p:sp>
          <p:nvSpPr>
            <p:cNvPr id="3" name="矩形 2">
              <a:extLst>
                <a:ext uri="{FF2B5EF4-FFF2-40B4-BE49-F238E27FC236}">
                  <a16:creationId xmlns:a16="http://schemas.microsoft.com/office/drawing/2014/main" id="{69F9A2F4-3AF6-4429-8E76-AA2D31FAC356}"/>
                </a:ext>
              </a:extLst>
            </p:cNvPr>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4" name="矩形 3">
              <a:extLst>
                <a:ext uri="{FF2B5EF4-FFF2-40B4-BE49-F238E27FC236}">
                  <a16:creationId xmlns:a16="http://schemas.microsoft.com/office/drawing/2014/main" id="{45845FA1-DE16-4B59-A68B-E3D5A39F06DE}"/>
                </a:ext>
              </a:extLst>
            </p:cNvPr>
            <p:cNvSpPr/>
            <p:nvPr userDrawn="1"/>
          </p:nvSpPr>
          <p:spPr>
            <a:xfrm>
              <a:off x="0" y="5733256"/>
              <a:ext cx="9143428"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5" name="日期版面配置區 3">
            <a:extLst>
              <a:ext uri="{FF2B5EF4-FFF2-40B4-BE49-F238E27FC236}">
                <a16:creationId xmlns:a16="http://schemas.microsoft.com/office/drawing/2014/main" id="{35B64A1C-DD6E-4932-849D-04373D85EEB4}"/>
              </a:ext>
            </a:extLst>
          </p:cNvPr>
          <p:cNvSpPr>
            <a:spLocks noGrp="1"/>
          </p:cNvSpPr>
          <p:nvPr>
            <p:ph type="dt" sz="half" idx="10"/>
          </p:nvPr>
        </p:nvSpPr>
        <p:spPr/>
        <p:txBody>
          <a:bodyPr/>
          <a:lstStyle>
            <a:lvl1pPr>
              <a:defRPr/>
            </a:lvl1pPr>
          </a:lstStyle>
          <a:p>
            <a:pPr>
              <a:defRPr/>
            </a:pPr>
            <a:fld id="{8B45B9C1-BE3B-475F-87CA-C44C305CDC6A}" type="datetimeFigureOut">
              <a:rPr lang="zh-TW" altLang="en-US"/>
              <a:pPr>
                <a:defRPr/>
              </a:pPr>
              <a:t>2026/3/20</a:t>
            </a:fld>
            <a:endParaRPr lang="zh-TW" altLang="en-US"/>
          </a:p>
        </p:txBody>
      </p:sp>
      <p:sp>
        <p:nvSpPr>
          <p:cNvPr id="6" name="頁尾版面配置區 4">
            <a:extLst>
              <a:ext uri="{FF2B5EF4-FFF2-40B4-BE49-F238E27FC236}">
                <a16:creationId xmlns:a16="http://schemas.microsoft.com/office/drawing/2014/main" id="{9365B424-1F94-49DE-94DB-7A2991805B24}"/>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CCCFD78B-4B54-4EDB-90C8-7D4987386FDA}"/>
              </a:ext>
            </a:extLst>
          </p:cNvPr>
          <p:cNvSpPr>
            <a:spLocks noGrp="1"/>
          </p:cNvSpPr>
          <p:nvPr>
            <p:ph type="sldNum" sz="quarter" idx="12"/>
          </p:nvPr>
        </p:nvSpPr>
        <p:spPr/>
        <p:txBody>
          <a:bodyPr/>
          <a:lstStyle>
            <a:lvl1pPr>
              <a:defRPr/>
            </a:lvl1pPr>
          </a:lstStyle>
          <a:p>
            <a:pPr>
              <a:defRPr/>
            </a:pPr>
            <a:fld id="{E4D49CE0-2145-415D-97AD-197574AC483F}" type="slidenum">
              <a:rPr lang="zh-TW" altLang="en-US"/>
              <a:pPr>
                <a:defRPr/>
              </a:pPr>
              <a:t>‹#›</a:t>
            </a:fld>
            <a:endParaRPr lang="zh-TW" altLang="en-US"/>
          </a:p>
        </p:txBody>
      </p:sp>
    </p:spTree>
    <p:extLst>
      <p:ext uri="{BB962C8B-B14F-4D97-AF65-F5344CB8AC3E}">
        <p14:creationId xmlns:p14="http://schemas.microsoft.com/office/powerpoint/2010/main" val="3227097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41FCD6C9-DA39-4F29-A89C-15484233224F}"/>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3533D58C-B0E0-4C0F-A908-97E20E1E658B}"/>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8A683F1B-520B-484F-A992-5D9E56F0649F}"/>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609610" y="273052"/>
            <a:ext cx="4011084"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E121BB6F-D568-4574-8A87-B8726A7E4A89}"/>
              </a:ext>
            </a:extLst>
          </p:cNvPr>
          <p:cNvSpPr>
            <a:spLocks noGrp="1"/>
          </p:cNvSpPr>
          <p:nvPr>
            <p:ph type="dt" sz="half" idx="10"/>
          </p:nvPr>
        </p:nvSpPr>
        <p:spPr/>
        <p:txBody>
          <a:bodyPr/>
          <a:lstStyle>
            <a:lvl1pPr>
              <a:defRPr/>
            </a:lvl1pPr>
          </a:lstStyle>
          <a:p>
            <a:pPr>
              <a:defRPr/>
            </a:pPr>
            <a:fld id="{863EB9C1-EDD4-4896-9F7B-8214C57B3A19}" type="datetimeFigureOut">
              <a:rPr lang="zh-TW" altLang="en-US"/>
              <a:pPr>
                <a:defRPr/>
              </a:pPr>
              <a:t>2026/3/20</a:t>
            </a:fld>
            <a:endParaRPr lang="zh-TW" altLang="en-US"/>
          </a:p>
        </p:txBody>
      </p:sp>
      <p:sp>
        <p:nvSpPr>
          <p:cNvPr id="9" name="頁尾版面配置區 4">
            <a:extLst>
              <a:ext uri="{FF2B5EF4-FFF2-40B4-BE49-F238E27FC236}">
                <a16:creationId xmlns:a16="http://schemas.microsoft.com/office/drawing/2014/main" id="{E8A59132-E567-4747-84A6-0286280CE9B1}"/>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C9171568-8043-4B21-B113-2C17D4C575AB}"/>
              </a:ext>
            </a:extLst>
          </p:cNvPr>
          <p:cNvSpPr>
            <a:spLocks noGrp="1"/>
          </p:cNvSpPr>
          <p:nvPr>
            <p:ph type="sldNum" sz="quarter" idx="12"/>
          </p:nvPr>
        </p:nvSpPr>
        <p:spPr/>
        <p:txBody>
          <a:bodyPr/>
          <a:lstStyle>
            <a:lvl1pPr>
              <a:defRPr/>
            </a:lvl1pPr>
          </a:lstStyle>
          <a:p>
            <a:pPr>
              <a:defRPr/>
            </a:pPr>
            <a:fld id="{B4A7699E-3BDF-46A7-B74F-BC9E43096056}" type="slidenum">
              <a:rPr lang="zh-TW" altLang="en-US"/>
              <a:pPr>
                <a:defRPr/>
              </a:pPr>
              <a:t>‹#›</a:t>
            </a:fld>
            <a:endParaRPr lang="zh-TW" altLang="en-US"/>
          </a:p>
        </p:txBody>
      </p:sp>
    </p:spTree>
    <p:extLst>
      <p:ext uri="{BB962C8B-B14F-4D97-AF65-F5344CB8AC3E}">
        <p14:creationId xmlns:p14="http://schemas.microsoft.com/office/powerpoint/2010/main" val="3737772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5" name="群組 6">
            <a:extLst>
              <a:ext uri="{FF2B5EF4-FFF2-40B4-BE49-F238E27FC236}">
                <a16:creationId xmlns:a16="http://schemas.microsoft.com/office/drawing/2014/main" id="{19264ADD-A87C-4A2A-A8EC-E4CF7FB88B85}"/>
              </a:ext>
            </a:extLst>
          </p:cNvPr>
          <p:cNvGrpSpPr>
            <a:grpSpLocks/>
          </p:cNvGrpSpPr>
          <p:nvPr userDrawn="1"/>
        </p:nvGrpSpPr>
        <p:grpSpPr bwMode="auto">
          <a:xfrm>
            <a:off x="0" y="5732464"/>
            <a:ext cx="12194117" cy="865187"/>
            <a:chOff x="0" y="5733256"/>
            <a:chExt cx="9145016" cy="864096"/>
          </a:xfrm>
        </p:grpSpPr>
        <p:sp>
          <p:nvSpPr>
            <p:cNvPr id="6" name="矩形 5">
              <a:extLst>
                <a:ext uri="{FF2B5EF4-FFF2-40B4-BE49-F238E27FC236}">
                  <a16:creationId xmlns:a16="http://schemas.microsoft.com/office/drawing/2014/main" id="{2664004B-636B-47BB-A859-CD7C2E82D42F}"/>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7" name="矩形 6">
              <a:extLst>
                <a:ext uri="{FF2B5EF4-FFF2-40B4-BE49-F238E27FC236}">
                  <a16:creationId xmlns:a16="http://schemas.microsoft.com/office/drawing/2014/main" id="{41D4BA00-06E6-4F37-AEEF-5B98374A32B0}"/>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8" name="日期版面配置區 3">
            <a:extLst>
              <a:ext uri="{FF2B5EF4-FFF2-40B4-BE49-F238E27FC236}">
                <a16:creationId xmlns:a16="http://schemas.microsoft.com/office/drawing/2014/main" id="{34D53129-8FE4-4FE1-90D0-0469CF97BDC6}"/>
              </a:ext>
            </a:extLst>
          </p:cNvPr>
          <p:cNvSpPr>
            <a:spLocks noGrp="1"/>
          </p:cNvSpPr>
          <p:nvPr>
            <p:ph type="dt" sz="half" idx="10"/>
          </p:nvPr>
        </p:nvSpPr>
        <p:spPr/>
        <p:txBody>
          <a:bodyPr/>
          <a:lstStyle>
            <a:lvl1pPr>
              <a:defRPr/>
            </a:lvl1pPr>
          </a:lstStyle>
          <a:p>
            <a:pPr>
              <a:defRPr/>
            </a:pPr>
            <a:fld id="{DDD42046-2B18-4374-A601-CD77D80FD82E}" type="datetimeFigureOut">
              <a:rPr lang="zh-TW" altLang="en-US"/>
              <a:pPr>
                <a:defRPr/>
              </a:pPr>
              <a:t>2026/3/20</a:t>
            </a:fld>
            <a:endParaRPr lang="zh-TW" altLang="en-US"/>
          </a:p>
        </p:txBody>
      </p:sp>
      <p:sp>
        <p:nvSpPr>
          <p:cNvPr id="9" name="頁尾版面配置區 4">
            <a:extLst>
              <a:ext uri="{FF2B5EF4-FFF2-40B4-BE49-F238E27FC236}">
                <a16:creationId xmlns:a16="http://schemas.microsoft.com/office/drawing/2014/main" id="{61061716-C460-4D99-AA59-C4B5571FFDF9}"/>
              </a:ext>
            </a:extLst>
          </p:cNvPr>
          <p:cNvSpPr>
            <a:spLocks noGrp="1"/>
          </p:cNvSpPr>
          <p:nvPr>
            <p:ph type="ftr" sz="quarter" idx="11"/>
          </p:nvPr>
        </p:nvSpPr>
        <p:spPr/>
        <p:txBody>
          <a:bodyPr/>
          <a:lstStyle>
            <a:lvl1pPr>
              <a:defRPr/>
            </a:lvl1pPr>
          </a:lstStyle>
          <a:p>
            <a:pPr>
              <a:defRPr/>
            </a:pPr>
            <a:endParaRPr lang="zh-TW" altLang="en-US"/>
          </a:p>
        </p:txBody>
      </p:sp>
      <p:sp>
        <p:nvSpPr>
          <p:cNvPr id="10" name="投影片編號版面配置區 5">
            <a:extLst>
              <a:ext uri="{FF2B5EF4-FFF2-40B4-BE49-F238E27FC236}">
                <a16:creationId xmlns:a16="http://schemas.microsoft.com/office/drawing/2014/main" id="{915D43DE-8C6B-4D40-9088-00DD43ADDA7C}"/>
              </a:ext>
            </a:extLst>
          </p:cNvPr>
          <p:cNvSpPr>
            <a:spLocks noGrp="1"/>
          </p:cNvSpPr>
          <p:nvPr>
            <p:ph type="sldNum" sz="quarter" idx="12"/>
          </p:nvPr>
        </p:nvSpPr>
        <p:spPr/>
        <p:txBody>
          <a:bodyPr/>
          <a:lstStyle>
            <a:lvl1pPr>
              <a:defRPr/>
            </a:lvl1pPr>
          </a:lstStyle>
          <a:p>
            <a:pPr>
              <a:defRPr/>
            </a:pPr>
            <a:fld id="{ECC1029D-F40D-4287-89BB-F03C3D418933}" type="slidenum">
              <a:rPr lang="zh-TW" altLang="en-US"/>
              <a:pPr>
                <a:defRPr/>
              </a:pPr>
              <a:t>‹#›</a:t>
            </a:fld>
            <a:endParaRPr lang="zh-TW" altLang="en-US"/>
          </a:p>
        </p:txBody>
      </p:sp>
    </p:spTree>
    <p:extLst>
      <p:ext uri="{BB962C8B-B14F-4D97-AF65-F5344CB8AC3E}">
        <p14:creationId xmlns:p14="http://schemas.microsoft.com/office/powerpoint/2010/main" val="2553313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4EC80DD8-8AE4-4280-A54E-B7447D1C7162}"/>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577565DF-F50E-4ACE-B2B8-5664CA95E3C3}"/>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01CDECB4-BE49-4378-93D3-0C7579942CBD}"/>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BD5FCCCA-527C-460C-950F-CC970727402D}"/>
              </a:ext>
            </a:extLst>
          </p:cNvPr>
          <p:cNvSpPr>
            <a:spLocks noGrp="1"/>
          </p:cNvSpPr>
          <p:nvPr>
            <p:ph type="dt" sz="half" idx="10"/>
          </p:nvPr>
        </p:nvSpPr>
        <p:spPr/>
        <p:txBody>
          <a:bodyPr/>
          <a:lstStyle>
            <a:lvl1pPr>
              <a:defRPr/>
            </a:lvl1pPr>
          </a:lstStyle>
          <a:p>
            <a:pPr>
              <a:defRPr/>
            </a:pPr>
            <a:fld id="{ECA7C222-C662-4625-B945-56CD45B50011}"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A9E93BFD-4884-48D2-B392-DF4079C546BF}"/>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885EB06C-D113-4786-AC10-90FB6B51F28F}"/>
              </a:ext>
            </a:extLst>
          </p:cNvPr>
          <p:cNvSpPr>
            <a:spLocks noGrp="1"/>
          </p:cNvSpPr>
          <p:nvPr>
            <p:ph type="sldNum" sz="quarter" idx="12"/>
          </p:nvPr>
        </p:nvSpPr>
        <p:spPr/>
        <p:txBody>
          <a:bodyPr/>
          <a:lstStyle>
            <a:lvl1pPr>
              <a:defRPr/>
            </a:lvl1pPr>
          </a:lstStyle>
          <a:p>
            <a:pPr>
              <a:defRPr/>
            </a:pPr>
            <a:fld id="{00803B79-76B9-4A44-82AB-0DC0E27DFC76}" type="slidenum">
              <a:rPr lang="zh-TW" altLang="en-US"/>
              <a:pPr>
                <a:defRPr/>
              </a:pPr>
              <a:t>‹#›</a:t>
            </a:fld>
            <a:endParaRPr lang="zh-TW" altLang="en-US"/>
          </a:p>
        </p:txBody>
      </p:sp>
    </p:spTree>
    <p:extLst>
      <p:ext uri="{BB962C8B-B14F-4D97-AF65-F5344CB8AC3E}">
        <p14:creationId xmlns:p14="http://schemas.microsoft.com/office/powerpoint/2010/main" val="1168208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群組 6">
            <a:extLst>
              <a:ext uri="{FF2B5EF4-FFF2-40B4-BE49-F238E27FC236}">
                <a16:creationId xmlns:a16="http://schemas.microsoft.com/office/drawing/2014/main" id="{16764DA1-B170-449C-89FE-7C2ADC918473}"/>
              </a:ext>
            </a:extLst>
          </p:cNvPr>
          <p:cNvGrpSpPr>
            <a:grpSpLocks/>
          </p:cNvGrpSpPr>
          <p:nvPr userDrawn="1"/>
        </p:nvGrpSpPr>
        <p:grpSpPr bwMode="auto">
          <a:xfrm>
            <a:off x="0" y="5732464"/>
            <a:ext cx="12194117" cy="865187"/>
            <a:chOff x="0" y="5733256"/>
            <a:chExt cx="9145016" cy="864096"/>
          </a:xfrm>
        </p:grpSpPr>
        <p:sp>
          <p:nvSpPr>
            <p:cNvPr id="5" name="矩形 4">
              <a:extLst>
                <a:ext uri="{FF2B5EF4-FFF2-40B4-BE49-F238E27FC236}">
                  <a16:creationId xmlns:a16="http://schemas.microsoft.com/office/drawing/2014/main" id="{B4CE7EDE-8ACD-46F5-8FBA-D00A5A5F15BD}"/>
                </a:ext>
              </a:extLst>
            </p:cNvPr>
            <p:cNvSpPr/>
            <p:nvPr userDrawn="1"/>
          </p:nvSpPr>
          <p:spPr>
            <a:xfrm>
              <a:off x="0" y="6166096"/>
              <a:ext cx="9145016" cy="43125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dirty="0">
                  <a:latin typeface="Adobe 繁黑體 Std B" pitchFamily="34" charset="-120"/>
                  <a:ea typeface="Adobe 繁黑體 Std B" pitchFamily="34" charset="-120"/>
                </a:rPr>
                <a:t>       </a:t>
              </a:r>
              <a:r>
                <a:rPr lang="zh-TW" altLang="en-US" sz="2000" spc="110" dirty="0">
                  <a:latin typeface="Adobe 繁黑體 Std B" pitchFamily="34" charset="-120"/>
                  <a:ea typeface="Adobe 繁黑體 Std B" pitchFamily="34" charset="-120"/>
                </a:rPr>
                <a:t>志願選填試探後適性輔導作為</a:t>
              </a:r>
            </a:p>
          </p:txBody>
        </p:sp>
        <p:sp>
          <p:nvSpPr>
            <p:cNvPr id="6" name="矩形 5">
              <a:extLst>
                <a:ext uri="{FF2B5EF4-FFF2-40B4-BE49-F238E27FC236}">
                  <a16:creationId xmlns:a16="http://schemas.microsoft.com/office/drawing/2014/main" id="{9F36DF68-B5A6-44A7-B475-CE6DC8BFC28C}"/>
                </a:ext>
              </a:extLst>
            </p:cNvPr>
            <p:cNvSpPr/>
            <p:nvPr userDrawn="1"/>
          </p:nvSpPr>
          <p:spPr>
            <a:xfrm>
              <a:off x="0" y="5733256"/>
              <a:ext cx="9143428" cy="432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
        <p:nvSpPr>
          <p:cNvPr id="2" name="直排標題 1"/>
          <p:cNvSpPr>
            <a:spLocks noGrp="1"/>
          </p:cNvSpPr>
          <p:nvPr>
            <p:ph type="title" orient="vert"/>
          </p:nvPr>
        </p:nvSpPr>
        <p:spPr>
          <a:xfrm>
            <a:off x="8839200" y="274643"/>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43"/>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20616F04-AC2B-4491-821E-BE3797EDFF1F}"/>
              </a:ext>
            </a:extLst>
          </p:cNvPr>
          <p:cNvSpPr>
            <a:spLocks noGrp="1"/>
          </p:cNvSpPr>
          <p:nvPr>
            <p:ph type="dt" sz="half" idx="10"/>
          </p:nvPr>
        </p:nvSpPr>
        <p:spPr/>
        <p:txBody>
          <a:bodyPr/>
          <a:lstStyle>
            <a:lvl1pPr>
              <a:defRPr/>
            </a:lvl1pPr>
          </a:lstStyle>
          <a:p>
            <a:pPr>
              <a:defRPr/>
            </a:pPr>
            <a:fld id="{1CFADBF6-BC3A-4C97-894B-C8FF2A3F6926}" type="datetimeFigureOut">
              <a:rPr lang="zh-TW" altLang="en-US"/>
              <a:pPr>
                <a:defRPr/>
              </a:pPr>
              <a:t>2026/3/20</a:t>
            </a:fld>
            <a:endParaRPr lang="zh-TW" altLang="en-US"/>
          </a:p>
        </p:txBody>
      </p:sp>
      <p:sp>
        <p:nvSpPr>
          <p:cNvPr id="8" name="頁尾版面配置區 4">
            <a:extLst>
              <a:ext uri="{FF2B5EF4-FFF2-40B4-BE49-F238E27FC236}">
                <a16:creationId xmlns:a16="http://schemas.microsoft.com/office/drawing/2014/main" id="{21D764C0-3901-48EB-9DF2-A6390C5E3BE4}"/>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E03BEBE-4BBB-4C78-8CA8-ECB516C2FEF7}"/>
              </a:ext>
            </a:extLst>
          </p:cNvPr>
          <p:cNvSpPr>
            <a:spLocks noGrp="1"/>
          </p:cNvSpPr>
          <p:nvPr>
            <p:ph type="sldNum" sz="quarter" idx="12"/>
          </p:nvPr>
        </p:nvSpPr>
        <p:spPr/>
        <p:txBody>
          <a:bodyPr/>
          <a:lstStyle>
            <a:lvl1pPr>
              <a:defRPr/>
            </a:lvl1pPr>
          </a:lstStyle>
          <a:p>
            <a:pPr>
              <a:defRPr/>
            </a:pPr>
            <a:fld id="{3DC0B2CB-465E-4222-A4FB-EF11BEB04E57}" type="slidenum">
              <a:rPr lang="zh-TW" altLang="en-US"/>
              <a:pPr>
                <a:defRPr/>
              </a:pPr>
              <a:t>‹#›</a:t>
            </a:fld>
            <a:endParaRPr lang="zh-TW" altLang="en-US"/>
          </a:p>
        </p:txBody>
      </p:sp>
    </p:spTree>
    <p:extLst>
      <p:ext uri="{BB962C8B-B14F-4D97-AF65-F5344CB8AC3E}">
        <p14:creationId xmlns:p14="http://schemas.microsoft.com/office/powerpoint/2010/main" val="1568990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dpi="0" rotWithShape="0">
          <a:blip r:embed="rId2"/>
          <a:srcRect/>
          <a:stretch>
            <a:fillRect/>
          </a:stretch>
        </a:blipFill>
        <a:effectLst/>
      </p:bgPr>
    </p:bg>
    <p:spTree>
      <p:nvGrpSpPr>
        <p:cNvPr id="1" name="Shape 53"/>
        <p:cNvGrpSpPr/>
        <p:nvPr/>
      </p:nvGrpSpPr>
      <p:grpSpPr>
        <a:xfrm>
          <a:off x="0" y="0"/>
          <a:ext cx="0" cy="0"/>
          <a:chOff x="0" y="0"/>
          <a:chExt cx="0" cy="0"/>
        </a:xfrm>
      </p:grpSpPr>
      <p:pic>
        <p:nvPicPr>
          <p:cNvPr id="2" name="Google Shape;55;p12" descr="paint_transparent1.png">
            <a:extLst>
              <a:ext uri="{FF2B5EF4-FFF2-40B4-BE49-F238E27FC236}">
                <a16:creationId xmlns:a16="http://schemas.microsoft.com/office/drawing/2014/main" id="{62D91556-CA71-41D4-B6EC-65E071BF67B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7161"/>
          <a:stretch>
            <a:fillRect/>
          </a:stretch>
        </p:blipFill>
        <p:spPr bwMode="auto">
          <a:xfrm>
            <a:off x="0" y="0"/>
            <a:ext cx="88815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709FC8E2-86FF-49EE-90C6-7215CC40F382}"/>
              </a:ext>
            </a:extLst>
          </p:cNvPr>
          <p:cNvSpPr/>
          <p:nvPr userDrawn="1"/>
        </p:nvSpPr>
        <p:spPr>
          <a:xfrm>
            <a:off x="4751918" y="6465888"/>
            <a:ext cx="1873249" cy="392112"/>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圓角矩形 8">
            <a:extLst>
              <a:ext uri="{FF2B5EF4-FFF2-40B4-BE49-F238E27FC236}">
                <a16:creationId xmlns:a16="http://schemas.microsoft.com/office/drawing/2014/main" id="{AE9C4493-49B8-41DA-88E3-AC75668EE324}"/>
              </a:ext>
            </a:extLst>
          </p:cNvPr>
          <p:cNvSpPr/>
          <p:nvPr userDrawn="1"/>
        </p:nvSpPr>
        <p:spPr>
          <a:xfrm>
            <a:off x="4656667" y="6465888"/>
            <a:ext cx="1968500" cy="3921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Google Shape;54;p12">
            <a:extLst>
              <a:ext uri="{FF2B5EF4-FFF2-40B4-BE49-F238E27FC236}">
                <a16:creationId xmlns:a16="http://schemas.microsoft.com/office/drawing/2014/main" id="{A1608967-C339-4D4E-A959-3CB842CA8539}"/>
              </a:ext>
            </a:extLst>
          </p:cNvPr>
          <p:cNvSpPr txBox="1">
            <a:spLocks noGrp="1"/>
          </p:cNvSpPr>
          <p:nvPr>
            <p:ph type="sldNum" idx="10"/>
          </p:nvPr>
        </p:nvSpPr>
        <p:spPr>
          <a:xfrm>
            <a:off x="11307234" y="6230938"/>
            <a:ext cx="732367" cy="525462"/>
          </a:xfrm>
        </p:spPr>
        <p:txBody>
          <a:bodyPr lIns="91425" tIns="91425" rIns="91425" bIns="91425">
            <a:noAutofit/>
          </a:bodyPr>
          <a:lstStyle>
            <a:lvl1pPr>
              <a:defRPr/>
            </a:lvl1pPr>
          </a:lstStyle>
          <a:p>
            <a:pPr>
              <a:defRPr/>
            </a:pPr>
            <a:fld id="{78E07DE3-5CDF-4ABA-AA05-35BB238CE140}" type="slidenum">
              <a:rPr lang="zh-TW" altLang="zh-TW"/>
              <a:pPr>
                <a:defRPr/>
              </a:pPr>
              <a:t>‹#›</a:t>
            </a:fld>
            <a:endParaRPr lang="zh-TW" altLang="zh-TW"/>
          </a:p>
        </p:txBody>
      </p:sp>
    </p:spTree>
    <p:extLst>
      <p:ext uri="{BB962C8B-B14F-4D97-AF65-F5344CB8AC3E}">
        <p14:creationId xmlns:p14="http://schemas.microsoft.com/office/powerpoint/2010/main" val="1222217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3" name="Round Diagonal Corner Rectangle 10">
            <a:extLst>
              <a:ext uri="{FF2B5EF4-FFF2-40B4-BE49-F238E27FC236}">
                <a16:creationId xmlns:a16="http://schemas.microsoft.com/office/drawing/2014/main" id="{0BF28391-D8F4-40BE-BA83-7222529EF9AF}"/>
              </a:ext>
            </a:extLst>
          </p:cNvPr>
          <p:cNvSpPr/>
          <p:nvPr userDrawn="1"/>
        </p:nvSpPr>
        <p:spPr>
          <a:xfrm>
            <a:off x="11684000" y="150814"/>
            <a:ext cx="355600" cy="287337"/>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 Diagonal Corner Rectangle 26">
            <a:extLst>
              <a:ext uri="{FF2B5EF4-FFF2-40B4-BE49-F238E27FC236}">
                <a16:creationId xmlns:a16="http://schemas.microsoft.com/office/drawing/2014/main" id="{A7FBC625-22D9-440A-8746-FA6F14E8DD92}"/>
              </a:ext>
            </a:extLst>
          </p:cNvPr>
          <p:cNvSpPr/>
          <p:nvPr userDrawn="1"/>
        </p:nvSpPr>
        <p:spPr>
          <a:xfrm>
            <a:off x="11664951" y="128589"/>
            <a:ext cx="357716" cy="287337"/>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Slide Number Placeholder 5">
            <a:extLst>
              <a:ext uri="{FF2B5EF4-FFF2-40B4-BE49-F238E27FC236}">
                <a16:creationId xmlns:a16="http://schemas.microsoft.com/office/drawing/2014/main" id="{375B6FCF-238A-45D8-9E6D-644A1A904173}"/>
              </a:ext>
            </a:extLst>
          </p:cNvPr>
          <p:cNvSpPr txBox="1">
            <a:spLocks/>
          </p:cNvSpPr>
          <p:nvPr userDrawn="1"/>
        </p:nvSpPr>
        <p:spPr>
          <a:xfrm>
            <a:off x="11631084" y="173039"/>
            <a:ext cx="431800" cy="192087"/>
          </a:xfrm>
          <a:prstGeom prst="rect">
            <a:avLst/>
          </a:prstGeom>
        </p:spPr>
        <p:txBody>
          <a:bodyPr lIns="68580" tIns="34290" rIns="68580" bIns="34290"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fld id="{3F57D2E5-283E-4971-AD3D-2655C1F5C57A}" type="slidenum">
              <a:rPr lang="en-US" altLang="zh-TW" sz="600" smtClean="0">
                <a:solidFill>
                  <a:srgbClr val="FEFEFE"/>
                </a:solidFill>
                <a:latin typeface="Montserrat"/>
                <a:ea typeface="Montserrat"/>
                <a:cs typeface="Montserrat"/>
              </a:rPr>
              <a:pPr algn="ctr" eaLnBrk="1" hangingPunct="1">
                <a:defRPr/>
              </a:pPr>
              <a:t>‹#›</a:t>
            </a:fld>
            <a:endParaRPr lang="en-US" altLang="zh-TW" sz="600">
              <a:solidFill>
                <a:srgbClr val="FEFEFE"/>
              </a:solidFill>
              <a:latin typeface="Montserrat"/>
              <a:ea typeface="Montserrat"/>
              <a:cs typeface="Montserrat"/>
            </a:endParaRPr>
          </a:p>
        </p:txBody>
      </p:sp>
      <p:grpSp>
        <p:nvGrpSpPr>
          <p:cNvPr id="6" name="Group 38">
            <a:extLst>
              <a:ext uri="{FF2B5EF4-FFF2-40B4-BE49-F238E27FC236}">
                <a16:creationId xmlns:a16="http://schemas.microsoft.com/office/drawing/2014/main" id="{88423354-F3B0-4939-A6EA-FCABE34A1DB9}"/>
              </a:ext>
            </a:extLst>
          </p:cNvPr>
          <p:cNvGrpSpPr>
            <a:grpSpLocks/>
          </p:cNvGrpSpPr>
          <p:nvPr userDrawn="1"/>
        </p:nvGrpSpPr>
        <p:grpSpPr bwMode="auto">
          <a:xfrm>
            <a:off x="11631084" y="6542088"/>
            <a:ext cx="389467" cy="171450"/>
            <a:chOff x="11125576" y="6251575"/>
            <a:chExt cx="288549" cy="117476"/>
          </a:xfrm>
        </p:grpSpPr>
        <p:sp>
          <p:nvSpPr>
            <p:cNvPr id="7" name="Chevron 32">
              <a:hlinkClick r:id="" action="ppaction://hlinkshowjump?jump=nextslide" tooltip="Next Slide"/>
              <a:extLst>
                <a:ext uri="{FF2B5EF4-FFF2-40B4-BE49-F238E27FC236}">
                  <a16:creationId xmlns:a16="http://schemas.microsoft.com/office/drawing/2014/main" id="{A26435C1-B437-4756-955D-8D3A1E9B0D46}"/>
                </a:ext>
              </a:extLst>
            </p:cNvPr>
            <p:cNvSpPr/>
            <p:nvPr userDrawn="1"/>
          </p:nvSpPr>
          <p:spPr>
            <a:xfrm>
              <a:off x="11321601" y="6251575"/>
              <a:ext cx="92524"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Chevron 33">
              <a:hlinkClick r:id="" action="ppaction://hlinkshowjump?jump=previousslide" tooltip="Previous Slide"/>
              <a:extLst>
                <a:ext uri="{FF2B5EF4-FFF2-40B4-BE49-F238E27FC236}">
                  <a16:creationId xmlns:a16="http://schemas.microsoft.com/office/drawing/2014/main" id="{7A42F2CB-8FB2-407A-A27B-4788A3F85BAD}"/>
                </a:ext>
              </a:extLst>
            </p:cNvPr>
            <p:cNvSpPr/>
            <p:nvPr userDrawn="1"/>
          </p:nvSpPr>
          <p:spPr>
            <a:xfrm rot="10800000">
              <a:off x="11125576" y="6251575"/>
              <a:ext cx="92523"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9" name="Straight Connector 37">
              <a:extLst>
                <a:ext uri="{FF2B5EF4-FFF2-40B4-BE49-F238E27FC236}">
                  <a16:creationId xmlns:a16="http://schemas.microsoft.com/office/drawing/2014/main" id="{2050EE30-7D0E-41A0-8845-74C805B0162B}"/>
                </a:ext>
              </a:extLst>
            </p:cNvPr>
            <p:cNvCxnSpPr/>
            <p:nvPr userDrawn="1"/>
          </p:nvCxnSpPr>
          <p:spPr>
            <a:xfrm flipV="1">
              <a:off x="11268282"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p:ph type="body" sz="quarter" idx="10"/>
          </p:nvPr>
        </p:nvSpPr>
        <p:spPr>
          <a:xfrm>
            <a:off x="8544263" y="6514090"/>
            <a:ext cx="2998268"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zh-TW" altLang="en-US"/>
              <a:t>編輯母片文字樣式</a:t>
            </a:r>
          </a:p>
        </p:txBody>
      </p:sp>
    </p:spTree>
    <p:extLst>
      <p:ext uri="{BB962C8B-B14F-4D97-AF65-F5344CB8AC3E}">
        <p14:creationId xmlns:p14="http://schemas.microsoft.com/office/powerpoint/2010/main" val="30030405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80" y="476672"/>
            <a:ext cx="12192000" cy="1179288"/>
          </a:xfrm>
          <a:prstGeom prst="rect">
            <a:avLst/>
          </a:prstGeom>
        </p:spPr>
        <p:txBody>
          <a:bodyPr/>
          <a:lstStyle>
            <a:lvl1pPr algn="l">
              <a:defRPr>
                <a:solidFill>
                  <a:schemeClr val="tx1">
                    <a:lumMod val="75000"/>
                    <a:lumOff val="25000"/>
                  </a:schemeClr>
                </a:solidFill>
                <a:latin typeface="Arial" pitchFamily="34" charset="0"/>
                <a:cs typeface="Arial" pitchFamily="34" charset="0"/>
              </a:defRPr>
            </a:lvl1pPr>
          </a:lstStyle>
          <a:p>
            <a:r>
              <a:rPr lang="zh-TW" altLang="en-US"/>
              <a:t>按一下以編輯母片標題樣式</a:t>
            </a:r>
            <a:endParaRPr lang="ko-KR" altLang="en-US" dirty="0"/>
          </a:p>
        </p:txBody>
      </p:sp>
      <p:sp>
        <p:nvSpPr>
          <p:cNvPr id="4" name="Content Placeholder 2"/>
          <p:cNvSpPr>
            <a:spLocks noGrp="1"/>
          </p:cNvSpPr>
          <p:nvPr>
            <p:ph idx="1"/>
          </p:nvPr>
        </p:nvSpPr>
        <p:spPr>
          <a:xfrm>
            <a:off x="527381" y="1508788"/>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411015"/>
            <a:ext cx="11329259" cy="3994316"/>
          </a:xfrm>
          <a:prstGeom prst="rect">
            <a:avLst/>
          </a:prstGeom>
        </p:spPr>
        <p:txBody>
          <a:bodyPr lIns="396000"/>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30986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a:t>編輯母片文字樣式</a:t>
            </a:r>
          </a:p>
        </p:txBody>
      </p:sp>
    </p:spTree>
    <p:extLst>
      <p:ext uri="{BB962C8B-B14F-4D97-AF65-F5344CB8AC3E}">
        <p14:creationId xmlns:p14="http://schemas.microsoft.com/office/powerpoint/2010/main" val="4332801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2133600"/>
            <a:ext cx="6807200" cy="1066800"/>
          </a:xfrm>
        </p:spPr>
        <p:txBody>
          <a:bodyPr>
            <a:normAutofit/>
          </a:bodyPr>
          <a:lstStyle>
            <a:lvl1pPr algn="ctr">
              <a:defRPr sz="4400" baseline="0">
                <a:solidFill>
                  <a:schemeClr val="tx1">
                    <a:lumMod val="85000"/>
                    <a:lumOff val="15000"/>
                  </a:schemeClr>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4572000" y="3200400"/>
            <a:ext cx="6604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a:extLst>
              <a:ext uri="{FF2B5EF4-FFF2-40B4-BE49-F238E27FC236}">
                <a16:creationId xmlns:a16="http://schemas.microsoft.com/office/drawing/2014/main" id="{1AD7293A-9A2A-473D-B7F6-0A2359C3C53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5" name="Footer Placeholder 4">
            <a:extLst>
              <a:ext uri="{FF2B5EF4-FFF2-40B4-BE49-F238E27FC236}">
                <a16:creationId xmlns:a16="http://schemas.microsoft.com/office/drawing/2014/main" id="{83A15ECF-ED6C-4C09-A6C8-88527B99DC23}"/>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C1A92B0-14C0-4884-B9D2-DD993DEEBE2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0C0FA28-F4CB-420A-9239-990F098D6CD7}" type="slidenum">
              <a:rPr lang="en-US" altLang="zh-TW"/>
              <a:pPr>
                <a:defRPr/>
              </a:pPr>
              <a:t>‹#›</a:t>
            </a:fld>
            <a:endParaRPr lang="en-US" altLang="zh-TW"/>
          </a:p>
        </p:txBody>
      </p:sp>
    </p:spTree>
    <p:extLst>
      <p:ext uri="{BB962C8B-B14F-4D97-AF65-F5344CB8AC3E}">
        <p14:creationId xmlns:p14="http://schemas.microsoft.com/office/powerpoint/2010/main" val="424778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effectLst>
                  <a:innerShdw blurRad="63500" dist="50800" dir="10800000">
                    <a:prstClr val="black">
                      <a:alpha val="50000"/>
                    </a:prstClr>
                  </a:inn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3">
            <a:extLst>
              <a:ext uri="{FF2B5EF4-FFF2-40B4-BE49-F238E27FC236}">
                <a16:creationId xmlns:a16="http://schemas.microsoft.com/office/drawing/2014/main" id="{EDC5D8CC-D3B4-4922-89E8-233CACE6F2AE}"/>
              </a:ext>
            </a:extLst>
          </p:cNvPr>
          <p:cNvSpPr>
            <a:spLocks noGrp="1"/>
          </p:cNvSpPr>
          <p:nvPr>
            <p:ph type="dt" sz="half" idx="10"/>
          </p:nvPr>
        </p:nvSpPr>
        <p:spPr/>
        <p:txBody>
          <a:bodyPr/>
          <a:lstStyle>
            <a:lvl1pPr>
              <a:defRPr/>
            </a:lvl1pPr>
          </a:lstStyle>
          <a:p>
            <a:pPr>
              <a:defRPr/>
            </a:pPr>
            <a:fld id="{36763E72-19F2-45C9-BB56-86F26FF5E98C}" type="datetime1">
              <a:rPr lang="en-US" altLang="zh-TW"/>
              <a:pPr>
                <a:defRPr/>
              </a:pPr>
              <a:t>3/20/2026</a:t>
            </a:fld>
            <a:endParaRPr lang="en-US" dirty="0"/>
          </a:p>
        </p:txBody>
      </p:sp>
      <p:sp>
        <p:nvSpPr>
          <p:cNvPr id="8" name="Footer Placeholder 4">
            <a:extLst>
              <a:ext uri="{FF2B5EF4-FFF2-40B4-BE49-F238E27FC236}">
                <a16:creationId xmlns:a16="http://schemas.microsoft.com/office/drawing/2014/main" id="{6A762EE3-32A2-46BE-8337-C3763BCD652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F7AD11C-0C8D-45D0-8FE6-60E0AB21B126}"/>
              </a:ext>
            </a:extLst>
          </p:cNvPr>
          <p:cNvSpPr>
            <a:spLocks noGrp="1"/>
          </p:cNvSpPr>
          <p:nvPr>
            <p:ph type="sldNum" sz="quarter" idx="12"/>
          </p:nvPr>
        </p:nvSpPr>
        <p:spPr/>
        <p:txBody>
          <a:bodyPr/>
          <a:lstStyle>
            <a:lvl1pPr>
              <a:defRPr/>
            </a:lvl1pPr>
          </a:lstStyle>
          <a:p>
            <a:pPr>
              <a:defRPr/>
            </a:pPr>
            <a:fld id="{24EA2DEF-FAD8-4A4C-BA21-A99DCBD6288A}" type="slidenum">
              <a:rPr lang="en-US" altLang="zh-TW"/>
              <a:pPr>
                <a:defRPr/>
              </a:pPr>
              <a:t>‹#›</a:t>
            </a:fld>
            <a:endParaRPr lang="en-US" altLang="zh-TW"/>
          </a:p>
        </p:txBody>
      </p:sp>
    </p:spTree>
    <p:extLst>
      <p:ext uri="{BB962C8B-B14F-4D97-AF65-F5344CB8AC3E}">
        <p14:creationId xmlns:p14="http://schemas.microsoft.com/office/powerpoint/2010/main" val="7118555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598620" y="1443838"/>
            <a:ext cx="109728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FEBA7EA-86FF-42A8-BFC9-8D5762BE74F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5" name="Footer Placeholder 4">
            <a:extLst>
              <a:ext uri="{FF2B5EF4-FFF2-40B4-BE49-F238E27FC236}">
                <a16:creationId xmlns:a16="http://schemas.microsoft.com/office/drawing/2014/main" id="{CD6A4DB3-2E2F-40BC-A97D-734E576564C5}"/>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768E813-9324-46BF-8C60-4D59DD38E017}"/>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42090DA7-620D-44C1-A11F-11CD373EB9AB}" type="slidenum">
              <a:rPr lang="en-US" altLang="zh-TW"/>
              <a:pPr>
                <a:defRPr/>
              </a:pPr>
              <a:t>‹#›</a:t>
            </a:fld>
            <a:endParaRPr lang="en-US" altLang="zh-TW"/>
          </a:p>
        </p:txBody>
      </p:sp>
    </p:spTree>
    <p:extLst>
      <p:ext uri="{BB962C8B-B14F-4D97-AF65-F5344CB8AC3E}">
        <p14:creationId xmlns:p14="http://schemas.microsoft.com/office/powerpoint/2010/main" val="445563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23867" y="274639"/>
            <a:ext cx="8947712"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2023867" y="1443839"/>
            <a:ext cx="8947712"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8ADB4B3C-6469-4D42-8F6A-9DF3F5EAE684}"/>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5" name="Footer Placeholder 4">
            <a:extLst>
              <a:ext uri="{FF2B5EF4-FFF2-40B4-BE49-F238E27FC236}">
                <a16:creationId xmlns:a16="http://schemas.microsoft.com/office/drawing/2014/main" id="{E8CC3E62-413E-493B-ABBF-C39F9ADC869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743B04D9-A432-457C-B34C-83E9AB9E2AD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EBACD37-4C98-430F-92AF-27ECC94073ED}" type="slidenum">
              <a:rPr lang="en-US" altLang="zh-TW"/>
              <a:pPr>
                <a:defRPr/>
              </a:pPr>
              <a:t>‹#›</a:t>
            </a:fld>
            <a:endParaRPr lang="en-US" altLang="zh-TW"/>
          </a:p>
        </p:txBody>
      </p:sp>
    </p:spTree>
    <p:extLst>
      <p:ext uri="{BB962C8B-B14F-4D97-AF65-F5344CB8AC3E}">
        <p14:creationId xmlns:p14="http://schemas.microsoft.com/office/powerpoint/2010/main" val="21671625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963084" y="4395796"/>
            <a:ext cx="103632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963084" y="289560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a:extLst>
              <a:ext uri="{FF2B5EF4-FFF2-40B4-BE49-F238E27FC236}">
                <a16:creationId xmlns:a16="http://schemas.microsoft.com/office/drawing/2014/main" id="{8C800ADB-D3C5-423A-940A-A25490A56286}"/>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5" name="Footer Placeholder 4">
            <a:extLst>
              <a:ext uri="{FF2B5EF4-FFF2-40B4-BE49-F238E27FC236}">
                <a16:creationId xmlns:a16="http://schemas.microsoft.com/office/drawing/2014/main" id="{D88F4E85-71EC-4412-9201-A3985D13A49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A3C6265-48CA-42B7-8AFA-775704E5DA04}"/>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2A533DD-58E0-4E99-89A8-E122A409D4B0}" type="slidenum">
              <a:rPr lang="en-US" altLang="zh-TW"/>
              <a:pPr>
                <a:defRPr/>
              </a:pPr>
              <a:t>‹#›</a:t>
            </a:fld>
            <a:endParaRPr lang="en-US" altLang="zh-TW"/>
          </a:p>
        </p:txBody>
      </p:sp>
    </p:spTree>
    <p:extLst>
      <p:ext uri="{BB962C8B-B14F-4D97-AF65-F5344CB8AC3E}">
        <p14:creationId xmlns:p14="http://schemas.microsoft.com/office/powerpoint/2010/main" val="4261198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97600" y="1600206"/>
            <a:ext cx="53848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a:extLst>
              <a:ext uri="{FF2B5EF4-FFF2-40B4-BE49-F238E27FC236}">
                <a16:creationId xmlns:a16="http://schemas.microsoft.com/office/drawing/2014/main" id="{DAF796B0-07EA-48C0-A334-E15C77CD1E40}"/>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6" name="Footer Placeholder 5">
            <a:extLst>
              <a:ext uri="{FF2B5EF4-FFF2-40B4-BE49-F238E27FC236}">
                <a16:creationId xmlns:a16="http://schemas.microsoft.com/office/drawing/2014/main" id="{0A572ECD-7A11-42A3-9981-6908C9BD7130}"/>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137899C-341C-46EF-A59E-742D58353908}"/>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3C2324EE-63C3-4B67-9832-7212AE82F42D}" type="slidenum">
              <a:rPr lang="en-US" altLang="zh-TW"/>
              <a:pPr>
                <a:defRPr/>
              </a:pPr>
              <a:t>‹#›</a:t>
            </a:fld>
            <a:endParaRPr lang="en-US" altLang="zh-TW"/>
          </a:p>
        </p:txBody>
      </p:sp>
    </p:spTree>
    <p:extLst>
      <p:ext uri="{BB962C8B-B14F-4D97-AF65-F5344CB8AC3E}">
        <p14:creationId xmlns:p14="http://schemas.microsoft.com/office/powerpoint/2010/main" val="11041948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09600" y="148131"/>
            <a:ext cx="109728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09600" y="1443837"/>
            <a:ext cx="5386917"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09600" y="2073704"/>
            <a:ext cx="5386917"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93380" y="1443837"/>
            <a:ext cx="5389033"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93380" y="2073704"/>
            <a:ext cx="5389033"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a:extLst>
              <a:ext uri="{FF2B5EF4-FFF2-40B4-BE49-F238E27FC236}">
                <a16:creationId xmlns:a16="http://schemas.microsoft.com/office/drawing/2014/main" id="{1B1BBBA1-7FD9-4B7D-9CFE-0A2111938DAA}"/>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8" name="Footer Placeholder 7">
            <a:extLst>
              <a:ext uri="{FF2B5EF4-FFF2-40B4-BE49-F238E27FC236}">
                <a16:creationId xmlns:a16="http://schemas.microsoft.com/office/drawing/2014/main" id="{591A44B6-42CC-4B86-8064-A77F163F46DF}"/>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9" name="Slide Number Placeholder 8">
            <a:extLst>
              <a:ext uri="{FF2B5EF4-FFF2-40B4-BE49-F238E27FC236}">
                <a16:creationId xmlns:a16="http://schemas.microsoft.com/office/drawing/2014/main" id="{5252DCAA-E760-41DC-B4BD-0D7E82BF235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11A4781-D5E0-4FC0-9815-4B123FFBA852}" type="slidenum">
              <a:rPr lang="en-US" altLang="zh-TW"/>
              <a:pPr>
                <a:defRPr/>
              </a:pPr>
              <a:t>‹#›</a:t>
            </a:fld>
            <a:endParaRPr lang="en-US" altLang="zh-TW"/>
          </a:p>
        </p:txBody>
      </p:sp>
    </p:spTree>
    <p:extLst>
      <p:ext uri="{BB962C8B-B14F-4D97-AF65-F5344CB8AC3E}">
        <p14:creationId xmlns:p14="http://schemas.microsoft.com/office/powerpoint/2010/main" val="1278397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a:extLst>
              <a:ext uri="{FF2B5EF4-FFF2-40B4-BE49-F238E27FC236}">
                <a16:creationId xmlns:a16="http://schemas.microsoft.com/office/drawing/2014/main" id="{07BACCCC-DCF0-4829-B965-2C043E4D4C7B}"/>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4" name="Footer Placeholder 3">
            <a:extLst>
              <a:ext uri="{FF2B5EF4-FFF2-40B4-BE49-F238E27FC236}">
                <a16:creationId xmlns:a16="http://schemas.microsoft.com/office/drawing/2014/main" id="{3FC4F1FC-265F-4A50-BC1F-FD9898AC4CC2}"/>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5" name="Slide Number Placeholder 4">
            <a:extLst>
              <a:ext uri="{FF2B5EF4-FFF2-40B4-BE49-F238E27FC236}">
                <a16:creationId xmlns:a16="http://schemas.microsoft.com/office/drawing/2014/main" id="{3F21169C-A2CF-4D97-9F0D-1A94A4E2AD7C}"/>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1E2F8FD-F29E-4E11-A644-07EDDFC722E8}" type="slidenum">
              <a:rPr lang="en-US" altLang="zh-TW"/>
              <a:pPr>
                <a:defRPr/>
              </a:pPr>
              <a:t>‹#›</a:t>
            </a:fld>
            <a:endParaRPr lang="en-US" altLang="zh-TW"/>
          </a:p>
        </p:txBody>
      </p:sp>
    </p:spTree>
    <p:extLst>
      <p:ext uri="{BB962C8B-B14F-4D97-AF65-F5344CB8AC3E}">
        <p14:creationId xmlns:p14="http://schemas.microsoft.com/office/powerpoint/2010/main" val="1838948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D6391C-8EF7-4198-B573-D34EDC10B8CE}"/>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3" name="Footer Placeholder 2">
            <a:extLst>
              <a:ext uri="{FF2B5EF4-FFF2-40B4-BE49-F238E27FC236}">
                <a16:creationId xmlns:a16="http://schemas.microsoft.com/office/drawing/2014/main" id="{D3D9EC0F-5E7A-4B20-A8F4-A094F3E432BE}"/>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4" name="Slide Number Placeholder 3">
            <a:extLst>
              <a:ext uri="{FF2B5EF4-FFF2-40B4-BE49-F238E27FC236}">
                <a16:creationId xmlns:a16="http://schemas.microsoft.com/office/drawing/2014/main" id="{602126FF-E04F-49DE-8793-E00ED390BC7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E39EBD54-FE72-4FFB-9AEE-01B2222A26FB}" type="slidenum">
              <a:rPr lang="en-US" altLang="zh-TW"/>
              <a:pPr>
                <a:defRPr/>
              </a:pPr>
              <a:t>‹#›</a:t>
            </a:fld>
            <a:endParaRPr lang="en-US" altLang="zh-TW"/>
          </a:p>
        </p:txBody>
      </p:sp>
    </p:spTree>
    <p:extLst>
      <p:ext uri="{BB962C8B-B14F-4D97-AF65-F5344CB8AC3E}">
        <p14:creationId xmlns:p14="http://schemas.microsoft.com/office/powerpoint/2010/main" val="354332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2"/>
            <a:ext cx="4011084"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4766733" y="273061"/>
            <a:ext cx="6815667"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09AB3E69-B866-43ED-8BD2-22BCDE9CE79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6" name="Footer Placeholder 5">
            <a:extLst>
              <a:ext uri="{FF2B5EF4-FFF2-40B4-BE49-F238E27FC236}">
                <a16:creationId xmlns:a16="http://schemas.microsoft.com/office/drawing/2014/main" id="{48876410-BA7C-40BD-83B0-20ECD3A61E5A}"/>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CB2174DD-D58F-4790-A774-D24347581A9A}"/>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0D81D2-0693-4344-95A2-0ED784E909EA}" type="slidenum">
              <a:rPr lang="en-US" altLang="zh-TW"/>
              <a:pPr>
                <a:defRPr/>
              </a:pPr>
              <a:t>‹#›</a:t>
            </a:fld>
            <a:endParaRPr lang="en-US" altLang="zh-TW"/>
          </a:p>
        </p:txBody>
      </p:sp>
    </p:spTree>
    <p:extLst>
      <p:ext uri="{BB962C8B-B14F-4D97-AF65-F5344CB8AC3E}">
        <p14:creationId xmlns:p14="http://schemas.microsoft.com/office/powerpoint/2010/main" val="4243944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a:extLst>
              <a:ext uri="{FF2B5EF4-FFF2-40B4-BE49-F238E27FC236}">
                <a16:creationId xmlns:a16="http://schemas.microsoft.com/office/drawing/2014/main" id="{2E70B3F9-5893-4E99-AB21-7DD342E50DED}"/>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6" name="Footer Placeholder 5">
            <a:extLst>
              <a:ext uri="{FF2B5EF4-FFF2-40B4-BE49-F238E27FC236}">
                <a16:creationId xmlns:a16="http://schemas.microsoft.com/office/drawing/2014/main" id="{13E96E41-6EDE-47DD-B0B4-B8D20B10FA7C}"/>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7" name="Slide Number Placeholder 6">
            <a:extLst>
              <a:ext uri="{FF2B5EF4-FFF2-40B4-BE49-F238E27FC236}">
                <a16:creationId xmlns:a16="http://schemas.microsoft.com/office/drawing/2014/main" id="{9590EC09-5CCC-4164-93EF-119D4144B2A6}"/>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1C557210-EC7F-4B7F-A80A-38614DAC7B02}" type="slidenum">
              <a:rPr lang="en-US" altLang="zh-TW"/>
              <a:pPr>
                <a:defRPr/>
              </a:pPr>
              <a:t>‹#›</a:t>
            </a:fld>
            <a:endParaRPr lang="en-US" altLang="zh-TW"/>
          </a:p>
        </p:txBody>
      </p:sp>
    </p:spTree>
    <p:extLst>
      <p:ext uri="{BB962C8B-B14F-4D97-AF65-F5344CB8AC3E}">
        <p14:creationId xmlns:p14="http://schemas.microsoft.com/office/powerpoint/2010/main" val="1554504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4606C306-E3EA-46E8-A1AB-3DDE3EB799D9}"/>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5" name="Footer Placeholder 4">
            <a:extLst>
              <a:ext uri="{FF2B5EF4-FFF2-40B4-BE49-F238E27FC236}">
                <a16:creationId xmlns:a16="http://schemas.microsoft.com/office/drawing/2014/main" id="{B2033D3C-6C28-4710-A29D-318F814ED548}"/>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A4D0857F-BF5C-4C78-9B3B-05D8DD048D12}"/>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8BE430CF-A82A-4D28-BE5D-5E3FE98FF86A}" type="slidenum">
              <a:rPr lang="en-US" altLang="zh-TW"/>
              <a:pPr>
                <a:defRPr/>
              </a:pPr>
              <a:t>‹#›</a:t>
            </a:fld>
            <a:endParaRPr lang="en-US" altLang="zh-TW"/>
          </a:p>
        </p:txBody>
      </p:sp>
    </p:spTree>
    <p:extLst>
      <p:ext uri="{BB962C8B-B14F-4D97-AF65-F5344CB8AC3E}">
        <p14:creationId xmlns:p14="http://schemas.microsoft.com/office/powerpoint/2010/main" val="404979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3">
            <a:extLst>
              <a:ext uri="{FF2B5EF4-FFF2-40B4-BE49-F238E27FC236}">
                <a16:creationId xmlns:a16="http://schemas.microsoft.com/office/drawing/2014/main" id="{C50A783A-BF9B-4834-9284-A70371FD8FD5}"/>
              </a:ext>
            </a:extLst>
          </p:cNvPr>
          <p:cNvSpPr>
            <a:spLocks noGrp="1"/>
          </p:cNvSpPr>
          <p:nvPr>
            <p:ph type="dt" sz="half" idx="10"/>
          </p:nvPr>
        </p:nvSpPr>
        <p:spPr/>
        <p:txBody>
          <a:bodyPr/>
          <a:lstStyle>
            <a:lvl1pPr>
              <a:defRPr/>
            </a:lvl1pPr>
          </a:lstStyle>
          <a:p>
            <a:pPr>
              <a:defRPr/>
            </a:pPr>
            <a:fld id="{216CEA42-95CA-4A1D-B785-20CD17F6D642}" type="datetime1">
              <a:rPr lang="en-US" altLang="zh-TW"/>
              <a:pPr>
                <a:defRPr/>
              </a:pPr>
              <a:t>3/20/2026</a:t>
            </a:fld>
            <a:endParaRPr lang="en-US" dirty="0"/>
          </a:p>
        </p:txBody>
      </p:sp>
      <p:sp>
        <p:nvSpPr>
          <p:cNvPr id="4" name="Footer Placeholder 4">
            <a:extLst>
              <a:ext uri="{FF2B5EF4-FFF2-40B4-BE49-F238E27FC236}">
                <a16:creationId xmlns:a16="http://schemas.microsoft.com/office/drawing/2014/main" id="{047CE62A-71D6-44E8-97DD-5327F387AAC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DBB13F9-5D57-4885-9604-739DD2329913}"/>
              </a:ext>
            </a:extLst>
          </p:cNvPr>
          <p:cNvSpPr>
            <a:spLocks noGrp="1"/>
          </p:cNvSpPr>
          <p:nvPr>
            <p:ph type="sldNum" sz="quarter" idx="12"/>
          </p:nvPr>
        </p:nvSpPr>
        <p:spPr/>
        <p:txBody>
          <a:bodyPr/>
          <a:lstStyle>
            <a:lvl1pPr>
              <a:defRPr/>
            </a:lvl1pPr>
          </a:lstStyle>
          <a:p>
            <a:pPr>
              <a:defRPr/>
            </a:pPr>
            <a:fld id="{A7F6FB59-1807-4C66-94DA-211C52963951}" type="slidenum">
              <a:rPr lang="en-US" altLang="zh-TW"/>
              <a:pPr>
                <a:defRPr/>
              </a:pPr>
              <a:t>‹#›</a:t>
            </a:fld>
            <a:endParaRPr lang="en-US" altLang="zh-TW"/>
          </a:p>
        </p:txBody>
      </p:sp>
    </p:spTree>
    <p:extLst>
      <p:ext uri="{BB962C8B-B14F-4D97-AF65-F5344CB8AC3E}">
        <p14:creationId xmlns:p14="http://schemas.microsoft.com/office/powerpoint/2010/main" val="123511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609600" y="274647"/>
            <a:ext cx="80264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2C3B98CC-F34B-4A4C-8907-F3505F903873}"/>
              </a:ext>
            </a:extLst>
          </p:cNvPr>
          <p:cNvSpPr>
            <a:spLocks noGrp="1"/>
          </p:cNvSpPr>
          <p:nvPr>
            <p:ph type="dt" sz="half" idx="10"/>
          </p:nvPr>
        </p:nvSpPr>
        <p:spPr/>
        <p:txBody>
          <a:bodyPr/>
          <a:lstStyle>
            <a:lvl1pPr fontAlgn="base">
              <a:spcBef>
                <a:spcPct val="0"/>
              </a:spcBef>
              <a:spcAft>
                <a:spcPct val="0"/>
              </a:spcAft>
              <a:defRPr kumimoji="1">
                <a:ea typeface="新細明體" panose="02020500000000000000" pitchFamily="18" charset="-120"/>
              </a:defRPr>
            </a:lvl1pPr>
          </a:lstStyle>
          <a:p>
            <a:pPr>
              <a:defRPr/>
            </a:pPr>
            <a:fld id="{53074F12-AA26-4AC8-9962-C36BB8F32554}" type="datetimeFigureOut">
              <a:rPr lang="en-US"/>
              <a:pPr>
                <a:defRPr/>
              </a:pPr>
              <a:t>3/20/2026</a:t>
            </a:fld>
            <a:endParaRPr lang="en-US"/>
          </a:p>
        </p:txBody>
      </p:sp>
      <p:sp>
        <p:nvSpPr>
          <p:cNvPr id="5" name="Footer Placeholder 4">
            <a:extLst>
              <a:ext uri="{FF2B5EF4-FFF2-40B4-BE49-F238E27FC236}">
                <a16:creationId xmlns:a16="http://schemas.microsoft.com/office/drawing/2014/main" id="{0419BCA3-8969-4555-AEDF-96BB8745AB79}"/>
              </a:ext>
            </a:extLst>
          </p:cNvPr>
          <p:cNvSpPr>
            <a:spLocks noGrp="1"/>
          </p:cNvSpPr>
          <p:nvPr>
            <p:ph type="ftr" sz="quarter" idx="11"/>
          </p:nvPr>
        </p:nvSpPr>
        <p:spPr/>
        <p:txBody>
          <a:bodyPr/>
          <a:lstStyle>
            <a:lvl1pPr fontAlgn="base">
              <a:spcBef>
                <a:spcPct val="0"/>
              </a:spcBef>
              <a:spcAft>
                <a:spcPct val="0"/>
              </a:spcAft>
              <a:defRPr kumimoji="1">
                <a:ea typeface="新細明體" panose="02020500000000000000" pitchFamily="18" charset="-120"/>
              </a:defRPr>
            </a:lvl1pPr>
          </a:lstStyle>
          <a:p>
            <a:pPr>
              <a:defRPr/>
            </a:pPr>
            <a:endParaRPr lang="en-US"/>
          </a:p>
        </p:txBody>
      </p:sp>
      <p:sp>
        <p:nvSpPr>
          <p:cNvPr id="6" name="Slide Number Placeholder 5">
            <a:extLst>
              <a:ext uri="{FF2B5EF4-FFF2-40B4-BE49-F238E27FC236}">
                <a16:creationId xmlns:a16="http://schemas.microsoft.com/office/drawing/2014/main" id="{6966EE8B-C1EA-4D25-9B65-67FEB66278B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5CD2890-95F2-4366-A753-C47A85F2F166}" type="slidenum">
              <a:rPr lang="en-US" altLang="zh-TW"/>
              <a:pPr>
                <a:defRPr/>
              </a:pPr>
              <a:t>‹#›</a:t>
            </a:fld>
            <a:endParaRPr lang="en-US" altLang="zh-TW"/>
          </a:p>
        </p:txBody>
      </p:sp>
    </p:spTree>
    <p:extLst>
      <p:ext uri="{BB962C8B-B14F-4D97-AF65-F5344CB8AC3E}">
        <p14:creationId xmlns:p14="http://schemas.microsoft.com/office/powerpoint/2010/main" val="3431755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609600" y="274639"/>
            <a:ext cx="109728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609600" y="1600206"/>
            <a:ext cx="109728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3132913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95C3D0BE-6B48-4AA0-9E18-43F098CA67DB}"/>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4D36D4B-E6EF-4F2C-A512-6179B7BB4C30}" type="datetimeFigureOut">
              <a:rPr lang="zh-CN" altLang="en-US"/>
              <a:pPr>
                <a:defRPr/>
              </a:pPr>
              <a:t>2026/3/20</a:t>
            </a:fld>
            <a:endParaRPr lang="zh-CN" altLang="en-US"/>
          </a:p>
        </p:txBody>
      </p:sp>
      <p:sp>
        <p:nvSpPr>
          <p:cNvPr id="4" name="頁尾版面配置區 3">
            <a:extLst>
              <a:ext uri="{FF2B5EF4-FFF2-40B4-BE49-F238E27FC236}">
                <a16:creationId xmlns:a16="http://schemas.microsoft.com/office/drawing/2014/main" id="{BC75D44E-88AF-461C-B583-D8C8808503B8}"/>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5" name="投影片編號版面配置區 4">
            <a:extLst>
              <a:ext uri="{FF2B5EF4-FFF2-40B4-BE49-F238E27FC236}">
                <a16:creationId xmlns:a16="http://schemas.microsoft.com/office/drawing/2014/main" id="{D6C9DFEB-97AD-42A3-963A-C9D31E4FFE70}"/>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3CCA7DD-A9F6-4613-A38C-6705ABDA83AC}" type="slidenum">
              <a:rPr lang="zh-CN" altLang="en-US"/>
              <a:pPr>
                <a:defRPr/>
              </a:pPr>
              <a:t>‹#›</a:t>
            </a:fld>
            <a:endParaRPr lang="zh-CN" altLang="en-US"/>
          </a:p>
        </p:txBody>
      </p:sp>
    </p:spTree>
    <p:extLst>
      <p:ext uri="{BB962C8B-B14F-4D97-AF65-F5344CB8AC3E}">
        <p14:creationId xmlns:p14="http://schemas.microsoft.com/office/powerpoint/2010/main" val="3775520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51"/>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78AECB0-6899-49C4-8A03-A37CED55655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428FE467-58B7-4AB1-830E-A968B05298D2}" type="datetimeFigureOut">
              <a:rPr lang="zh-CN" altLang="en-US"/>
              <a:pPr>
                <a:defRPr/>
              </a:pPr>
              <a:t>2026/3/20</a:t>
            </a:fld>
            <a:endParaRPr lang="zh-CN" altLang="en-US"/>
          </a:p>
        </p:txBody>
      </p:sp>
      <p:sp>
        <p:nvSpPr>
          <p:cNvPr id="5" name="页脚占位符 4">
            <a:extLst>
              <a:ext uri="{FF2B5EF4-FFF2-40B4-BE49-F238E27FC236}">
                <a16:creationId xmlns:a16="http://schemas.microsoft.com/office/drawing/2014/main" id="{8D60F508-1B89-4235-BF53-E405B8325BD5}"/>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F5B7001D-62F0-41B6-9F92-9FFA828078AE}"/>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D5C3A762-1F60-45B8-9BE0-BBF06D72F6FD}" type="slidenum">
              <a:rPr lang="zh-CN" altLang="en-US"/>
              <a:pPr>
                <a:defRPr/>
              </a:pPr>
              <a:t>‹#›</a:t>
            </a:fld>
            <a:endParaRPr lang="zh-CN" altLang="en-US"/>
          </a:p>
        </p:txBody>
      </p:sp>
    </p:spTree>
    <p:extLst>
      <p:ext uri="{BB962C8B-B14F-4D97-AF65-F5344CB8AC3E}">
        <p14:creationId xmlns:p14="http://schemas.microsoft.com/office/powerpoint/2010/main" val="32808390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D15EC39-3619-4F04-8BEE-BC6FF0BA0629}"/>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8E0647D1-D3C6-4F44-B845-0493191FDAF1}" type="datetimeFigureOut">
              <a:rPr lang="zh-CN" altLang="en-US"/>
              <a:pPr>
                <a:defRPr/>
              </a:pPr>
              <a:t>2026/3/20</a:t>
            </a:fld>
            <a:endParaRPr lang="zh-CN" altLang="en-US"/>
          </a:p>
        </p:txBody>
      </p:sp>
      <p:sp>
        <p:nvSpPr>
          <p:cNvPr id="5" name="页脚占位符 4">
            <a:extLst>
              <a:ext uri="{FF2B5EF4-FFF2-40B4-BE49-F238E27FC236}">
                <a16:creationId xmlns:a16="http://schemas.microsoft.com/office/drawing/2014/main" id="{AF16E9AF-F838-4EDA-98B0-DA49EAFB1CB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4AB475F4-B7EE-4CAA-9959-C29EE576C2DD}"/>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0EAF0238-F4FD-493A-8114-E9F6C349A50C}" type="slidenum">
              <a:rPr lang="zh-CN" altLang="en-US"/>
              <a:pPr>
                <a:defRPr/>
              </a:pPr>
              <a:t>‹#›</a:t>
            </a:fld>
            <a:endParaRPr lang="zh-CN" altLang="en-US"/>
          </a:p>
        </p:txBody>
      </p:sp>
    </p:spTree>
    <p:extLst>
      <p:ext uri="{BB962C8B-B14F-4D97-AF65-F5344CB8AC3E}">
        <p14:creationId xmlns:p14="http://schemas.microsoft.com/office/powerpoint/2010/main" val="4270347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4"/>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5A7810-E0E6-45F8-8569-E986E71B6C4E}"/>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5BABD3CC-9519-4572-9ED1-52AD4A21E83C}" type="datetimeFigureOut">
              <a:rPr lang="zh-CN" altLang="en-US"/>
              <a:pPr>
                <a:defRPr/>
              </a:pPr>
              <a:t>2026/3/20</a:t>
            </a:fld>
            <a:endParaRPr lang="zh-CN" altLang="en-US"/>
          </a:p>
        </p:txBody>
      </p:sp>
      <p:sp>
        <p:nvSpPr>
          <p:cNvPr id="5" name="页脚占位符 4">
            <a:extLst>
              <a:ext uri="{FF2B5EF4-FFF2-40B4-BE49-F238E27FC236}">
                <a16:creationId xmlns:a16="http://schemas.microsoft.com/office/drawing/2014/main" id="{15C6875F-79A1-45BC-AD9F-E6024A65693F}"/>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6" name="灯片编号占位符 5">
            <a:extLst>
              <a:ext uri="{FF2B5EF4-FFF2-40B4-BE49-F238E27FC236}">
                <a16:creationId xmlns:a16="http://schemas.microsoft.com/office/drawing/2014/main" id="{0209201D-B0D6-4A2D-BC3B-D3D832536B95}"/>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A0F1A3DC-66A6-4BD5-9D1F-A447593AAA6F}" type="slidenum">
              <a:rPr lang="zh-CN" altLang="en-US"/>
              <a:pPr>
                <a:defRPr/>
              </a:pPr>
              <a:t>‹#›</a:t>
            </a:fld>
            <a:endParaRPr lang="zh-CN" altLang="en-US"/>
          </a:p>
        </p:txBody>
      </p:sp>
    </p:spTree>
    <p:extLst>
      <p:ext uri="{BB962C8B-B14F-4D97-AF65-F5344CB8AC3E}">
        <p14:creationId xmlns:p14="http://schemas.microsoft.com/office/powerpoint/2010/main" val="3497624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D7EFDFE3-3E35-4113-8E37-70A20866047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AAAF0C7C-52A7-4174-8B80-75BC02CEF7FB}" type="datetimeFigureOut">
              <a:rPr lang="zh-CN" altLang="en-US"/>
              <a:pPr>
                <a:defRPr/>
              </a:pPr>
              <a:t>2026/3/20</a:t>
            </a:fld>
            <a:endParaRPr lang="zh-CN" altLang="en-US"/>
          </a:p>
        </p:txBody>
      </p:sp>
      <p:sp>
        <p:nvSpPr>
          <p:cNvPr id="6" name="页脚占位符 4">
            <a:extLst>
              <a:ext uri="{FF2B5EF4-FFF2-40B4-BE49-F238E27FC236}">
                <a16:creationId xmlns:a16="http://schemas.microsoft.com/office/drawing/2014/main" id="{3D4AF7D1-D673-4BDC-B23E-7D2D37F2FB69}"/>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7" name="灯片编号占位符 5">
            <a:extLst>
              <a:ext uri="{FF2B5EF4-FFF2-40B4-BE49-F238E27FC236}">
                <a16:creationId xmlns:a16="http://schemas.microsoft.com/office/drawing/2014/main" id="{806A3CFC-7821-405B-B289-496A5F198F4B}"/>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6F10EC01-8D01-428F-8BEC-11273AC2A698}" type="slidenum">
              <a:rPr lang="zh-CN" altLang="en-US"/>
              <a:pPr>
                <a:defRPr/>
              </a:pPr>
              <a:t>‹#›</a:t>
            </a:fld>
            <a:endParaRPr lang="zh-CN" altLang="en-US"/>
          </a:p>
        </p:txBody>
      </p:sp>
    </p:spTree>
    <p:extLst>
      <p:ext uri="{BB962C8B-B14F-4D97-AF65-F5344CB8AC3E}">
        <p14:creationId xmlns:p14="http://schemas.microsoft.com/office/powerpoint/2010/main" val="483606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B520CC2-F830-4168-A5F8-FD0BBB9324F1}"/>
              </a:ext>
            </a:extLst>
          </p:cNvPr>
          <p:cNvSpPr>
            <a:spLocks noGrp="1"/>
          </p:cNvSpPr>
          <p:nvPr>
            <p:ph type="dt" sz="half" idx="10"/>
          </p:nvPr>
        </p:nvSpPr>
        <p:spPr/>
        <p:txBody>
          <a:bodyPr/>
          <a:lstStyle>
            <a:lvl1pPr>
              <a:defRPr kumimoji="1">
                <a:ea typeface="新細明體" panose="02020500000000000000" pitchFamily="18" charset="-120"/>
              </a:defRPr>
            </a:lvl1pPr>
          </a:lstStyle>
          <a:p>
            <a:pPr>
              <a:defRPr/>
            </a:pPr>
            <a:fld id="{0829DB48-86E7-4944-98A9-BA0F302CC244}" type="datetimeFigureOut">
              <a:rPr lang="zh-CN" altLang="en-US"/>
              <a:pPr>
                <a:defRPr/>
              </a:pPr>
              <a:t>2026/3/20</a:t>
            </a:fld>
            <a:endParaRPr lang="zh-CN" altLang="en-US"/>
          </a:p>
        </p:txBody>
      </p:sp>
      <p:sp>
        <p:nvSpPr>
          <p:cNvPr id="3" name="页脚占位符 4">
            <a:extLst>
              <a:ext uri="{FF2B5EF4-FFF2-40B4-BE49-F238E27FC236}">
                <a16:creationId xmlns:a16="http://schemas.microsoft.com/office/drawing/2014/main" id="{172A00F9-4F71-4163-A473-427D9448AB6B}"/>
              </a:ext>
            </a:extLst>
          </p:cNvPr>
          <p:cNvSpPr>
            <a:spLocks noGrp="1"/>
          </p:cNvSpPr>
          <p:nvPr>
            <p:ph type="ftr" sz="quarter" idx="11"/>
          </p:nvPr>
        </p:nvSpPr>
        <p:spPr/>
        <p:txBody>
          <a:bodyPr/>
          <a:lstStyle>
            <a:lvl1pPr>
              <a:defRPr kumimoji="1">
                <a:ea typeface="新細明體" panose="02020500000000000000" pitchFamily="18" charset="-120"/>
              </a:defRPr>
            </a:lvl1pPr>
          </a:lstStyle>
          <a:p>
            <a:pPr>
              <a:defRPr/>
            </a:pPr>
            <a:endParaRPr lang="zh-CN" altLang="en-US"/>
          </a:p>
        </p:txBody>
      </p:sp>
      <p:sp>
        <p:nvSpPr>
          <p:cNvPr id="4" name="灯片编号占位符 5">
            <a:extLst>
              <a:ext uri="{FF2B5EF4-FFF2-40B4-BE49-F238E27FC236}">
                <a16:creationId xmlns:a16="http://schemas.microsoft.com/office/drawing/2014/main" id="{935FF0A0-6BD1-49F7-8919-10B99858AAFF}"/>
              </a:ext>
            </a:extLst>
          </p:cNvPr>
          <p:cNvSpPr>
            <a:spLocks noGrp="1"/>
          </p:cNvSpPr>
          <p:nvPr>
            <p:ph type="sldNum" sz="quarter" idx="12"/>
          </p:nvPr>
        </p:nvSpPr>
        <p:spPr/>
        <p:txBody>
          <a:bodyPr/>
          <a:lstStyle>
            <a:lvl1pPr>
              <a:defRPr kumimoji="1">
                <a:ea typeface="新細明體" panose="02020500000000000000" pitchFamily="18" charset="-120"/>
              </a:defRPr>
            </a:lvl1pPr>
          </a:lstStyle>
          <a:p>
            <a:pPr>
              <a:defRPr/>
            </a:pPr>
            <a:fld id="{F26992AA-4452-40D3-97CF-C1DA2AFE7ADC}" type="slidenum">
              <a:rPr lang="zh-CN" altLang="en-US"/>
              <a:pPr>
                <a:defRPr/>
              </a:pPr>
              <a:t>‹#›</a:t>
            </a:fld>
            <a:endParaRPr lang="zh-CN" altLang="en-US"/>
          </a:p>
        </p:txBody>
      </p:sp>
    </p:spTree>
    <p:extLst>
      <p:ext uri="{BB962C8B-B14F-4D97-AF65-F5344CB8AC3E}">
        <p14:creationId xmlns:p14="http://schemas.microsoft.com/office/powerpoint/2010/main" val="1412451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44"/>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72429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50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AA918EC-8945-4BB6-A703-EDF2D6169904}"/>
              </a:ext>
            </a:extLst>
          </p:cNvPr>
          <p:cNvSpPr>
            <a:spLocks noGrp="1"/>
          </p:cNvSpPr>
          <p:nvPr>
            <p:ph type="dt" sz="half" idx="10"/>
          </p:nvPr>
        </p:nvSpPr>
        <p:spPr/>
        <p:txBody>
          <a:bodyPr/>
          <a:lstStyle>
            <a:lvl1pPr>
              <a:defRPr/>
            </a:lvl1pPr>
          </a:lstStyle>
          <a:p>
            <a:pPr>
              <a:defRPr/>
            </a:pPr>
            <a:fld id="{E6E6A82B-1B25-4346-AC31-E9B3EF93380E}" type="datetime1">
              <a:rPr lang="en-US" altLang="zh-TW"/>
              <a:pPr>
                <a:defRPr/>
              </a:pPr>
              <a:t>3/20/2026</a:t>
            </a:fld>
            <a:endParaRPr lang="en-US" dirty="0"/>
          </a:p>
        </p:txBody>
      </p:sp>
      <p:sp>
        <p:nvSpPr>
          <p:cNvPr id="3" name="Footer Placeholder 4">
            <a:extLst>
              <a:ext uri="{FF2B5EF4-FFF2-40B4-BE49-F238E27FC236}">
                <a16:creationId xmlns:a16="http://schemas.microsoft.com/office/drawing/2014/main" id="{FFD17F2A-A201-44F3-9593-0054A20ACF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15D0BE1-14B2-4CA0-ACC7-7AEB60AA9932}"/>
              </a:ext>
            </a:extLst>
          </p:cNvPr>
          <p:cNvSpPr>
            <a:spLocks noGrp="1"/>
          </p:cNvSpPr>
          <p:nvPr>
            <p:ph type="sldNum" sz="quarter" idx="12"/>
          </p:nvPr>
        </p:nvSpPr>
        <p:spPr/>
        <p:txBody>
          <a:bodyPr/>
          <a:lstStyle>
            <a:lvl1pPr>
              <a:defRPr/>
            </a:lvl1pPr>
          </a:lstStyle>
          <a:p>
            <a:pPr>
              <a:defRPr/>
            </a:pPr>
            <a:fld id="{328FECE7-E115-47AB-91E4-01847FC9A854}" type="slidenum">
              <a:rPr lang="en-US" altLang="zh-TW"/>
              <a:pPr>
                <a:defRPr/>
              </a:pPr>
              <a:t>‹#›</a:t>
            </a:fld>
            <a:endParaRPr lang="en-US" altLang="zh-TW"/>
          </a:p>
        </p:txBody>
      </p:sp>
    </p:spTree>
    <p:extLst>
      <p:ext uri="{BB962C8B-B14F-4D97-AF65-F5344CB8AC3E}">
        <p14:creationId xmlns:p14="http://schemas.microsoft.com/office/powerpoint/2010/main" val="612781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zh-TW" altLang="en-US"/>
              <a:t>按一下以編輯母片標題樣式</a:t>
            </a:r>
            <a:endParaRPr lang="en-US" dirty="0"/>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9C2010B-B0F5-40E2-A56F-E05F5481BA45}"/>
              </a:ext>
            </a:extLst>
          </p:cNvPr>
          <p:cNvSpPr>
            <a:spLocks noGrp="1"/>
          </p:cNvSpPr>
          <p:nvPr>
            <p:ph type="dt" sz="half" idx="10"/>
          </p:nvPr>
        </p:nvSpPr>
        <p:spPr/>
        <p:txBody>
          <a:bodyPr/>
          <a:lstStyle>
            <a:lvl1pPr>
              <a:defRPr/>
            </a:lvl1pPr>
          </a:lstStyle>
          <a:p>
            <a:pPr>
              <a:defRPr/>
            </a:pPr>
            <a:fld id="{382E02B8-C60D-4DAE-83D5-E508702D4E19}" type="datetime1">
              <a:rPr lang="en-US" altLang="zh-TW"/>
              <a:pPr>
                <a:defRPr/>
              </a:pPr>
              <a:t>3/20/2026</a:t>
            </a:fld>
            <a:endParaRPr lang="en-US" dirty="0"/>
          </a:p>
        </p:txBody>
      </p:sp>
      <p:sp>
        <p:nvSpPr>
          <p:cNvPr id="6" name="Footer Placeholder 4">
            <a:extLst>
              <a:ext uri="{FF2B5EF4-FFF2-40B4-BE49-F238E27FC236}">
                <a16:creationId xmlns:a16="http://schemas.microsoft.com/office/drawing/2014/main" id="{E4F9D468-35D9-400E-85F5-C0011EF1B6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961164-C510-49A0-B52A-BF7B8FD6097E}"/>
              </a:ext>
            </a:extLst>
          </p:cNvPr>
          <p:cNvSpPr>
            <a:spLocks noGrp="1"/>
          </p:cNvSpPr>
          <p:nvPr>
            <p:ph type="sldNum" sz="quarter" idx="12"/>
          </p:nvPr>
        </p:nvSpPr>
        <p:spPr/>
        <p:txBody>
          <a:bodyPr/>
          <a:lstStyle>
            <a:lvl1pPr>
              <a:defRPr/>
            </a:lvl1pPr>
          </a:lstStyle>
          <a:p>
            <a:pPr>
              <a:defRPr/>
            </a:pPr>
            <a:fld id="{8112CC55-5366-48A6-95BD-B0AD1A6F1E86}" type="slidenum">
              <a:rPr lang="en-US" altLang="zh-TW"/>
              <a:pPr>
                <a:defRPr/>
              </a:pPr>
              <a:t>‹#›</a:t>
            </a:fld>
            <a:endParaRPr lang="en-US" altLang="zh-TW"/>
          </a:p>
        </p:txBody>
      </p:sp>
    </p:spTree>
    <p:extLst>
      <p:ext uri="{BB962C8B-B14F-4D97-AF65-F5344CB8AC3E}">
        <p14:creationId xmlns:p14="http://schemas.microsoft.com/office/powerpoint/2010/main" val="19821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E30EADA1-7C40-4280-9569-A39645720381}"/>
              </a:ext>
            </a:extLst>
          </p:cNvPr>
          <p:cNvSpPr>
            <a:spLocks noGrp="1"/>
          </p:cNvSpPr>
          <p:nvPr>
            <p:ph type="dt" sz="half" idx="10"/>
          </p:nvPr>
        </p:nvSpPr>
        <p:spPr/>
        <p:txBody>
          <a:bodyPr/>
          <a:lstStyle>
            <a:lvl1pPr>
              <a:defRPr/>
            </a:lvl1pPr>
          </a:lstStyle>
          <a:p>
            <a:pPr>
              <a:defRPr/>
            </a:pPr>
            <a:fld id="{D9320809-2803-463A-B670-BCC418E00C8A}" type="datetime1">
              <a:rPr lang="en-US" altLang="zh-TW"/>
              <a:pPr>
                <a:defRPr/>
              </a:pPr>
              <a:t>3/20/2026</a:t>
            </a:fld>
            <a:endParaRPr lang="en-US" dirty="0"/>
          </a:p>
        </p:txBody>
      </p:sp>
      <p:sp>
        <p:nvSpPr>
          <p:cNvPr id="6" name="Footer Placeholder 4">
            <a:extLst>
              <a:ext uri="{FF2B5EF4-FFF2-40B4-BE49-F238E27FC236}">
                <a16:creationId xmlns:a16="http://schemas.microsoft.com/office/drawing/2014/main" id="{9F75C0E8-623D-4268-9EF0-64839B6BE7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707BAB4-931C-4593-B991-92899A29E832}"/>
              </a:ext>
            </a:extLst>
          </p:cNvPr>
          <p:cNvSpPr>
            <a:spLocks noGrp="1"/>
          </p:cNvSpPr>
          <p:nvPr>
            <p:ph type="sldNum" sz="quarter" idx="12"/>
          </p:nvPr>
        </p:nvSpPr>
        <p:spPr/>
        <p:txBody>
          <a:bodyPr/>
          <a:lstStyle>
            <a:lvl1pPr>
              <a:defRPr/>
            </a:lvl1pPr>
          </a:lstStyle>
          <a:p>
            <a:pPr>
              <a:defRPr/>
            </a:pPr>
            <a:fld id="{76088BAD-7C55-433F-A555-62D76A3A87B5}" type="slidenum">
              <a:rPr lang="en-US" altLang="zh-TW"/>
              <a:pPr>
                <a:defRPr/>
              </a:pPr>
              <a:t>‹#›</a:t>
            </a:fld>
            <a:endParaRPr lang="en-US" altLang="zh-TW"/>
          </a:p>
        </p:txBody>
      </p:sp>
    </p:spTree>
    <p:extLst>
      <p:ext uri="{BB962C8B-B14F-4D97-AF65-F5344CB8AC3E}">
        <p14:creationId xmlns:p14="http://schemas.microsoft.com/office/powerpoint/2010/main" val="35308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lvl1pPr>
              <a:buFontTx/>
              <a:buBlip>
                <a:blip r:embed="rId2"/>
              </a:buBlip>
              <a:defRPr/>
            </a:lvl1pPr>
            <a:lvl2pPr>
              <a:buFontTx/>
              <a:buBlip>
                <a:blip r:embed="rId3"/>
              </a:buBlip>
              <a:defRPr/>
            </a:lvl2pPr>
            <a:lvl3pPr>
              <a:buFontTx/>
              <a:buBlip>
                <a:blip r:embed="rId2"/>
              </a:buBlip>
              <a:defRPr/>
            </a:lvl3pPr>
            <a:lvl4pPr>
              <a:buFontTx/>
              <a:buBlip>
                <a:blip r:embed="rId3"/>
              </a:buBlip>
              <a:defRPr/>
            </a:lvl4pPr>
            <a:lvl5pPr>
              <a:buFontTx/>
              <a:buBlip>
                <a:blip r:embed="rId2"/>
              </a:buBlip>
              <a:defRPr/>
            </a:lvl5pPr>
            <a:lvl6pPr>
              <a:buFontTx/>
              <a:buBlip>
                <a:blip r:embed="rId3"/>
              </a:buBlip>
              <a:defRPr/>
            </a:lvl6pPr>
            <a:lvl7pPr>
              <a:buFontTx/>
              <a:buBlip>
                <a:blip r:embed="rId2"/>
              </a:buBlip>
              <a:defRPr/>
            </a:lvl7pPr>
            <a:lvl8pPr>
              <a:buFontTx/>
              <a:buBlip>
                <a:blip r:embed="rId3"/>
              </a:buBlip>
              <a:defRPr/>
            </a:lvl8pPr>
            <a:lvl9pPr>
              <a:buFontTx/>
              <a:buBlip>
                <a:blip r:embed="rId2"/>
              </a:buBlip>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a:extLst>
              <a:ext uri="{FF2B5EF4-FFF2-40B4-BE49-F238E27FC236}">
                <a16:creationId xmlns:a16="http://schemas.microsoft.com/office/drawing/2014/main" id="{F65E83C9-D84E-4F11-941D-AA8923B2E098}"/>
              </a:ext>
            </a:extLst>
          </p:cNvPr>
          <p:cNvSpPr>
            <a:spLocks noGrp="1"/>
          </p:cNvSpPr>
          <p:nvPr>
            <p:ph type="dt" sz="half" idx="10"/>
          </p:nvPr>
        </p:nvSpPr>
        <p:spPr/>
        <p:txBody>
          <a:bodyPr/>
          <a:lstStyle>
            <a:lvl1pPr>
              <a:defRPr/>
            </a:lvl1pPr>
          </a:lstStyle>
          <a:p>
            <a:pPr>
              <a:defRPr/>
            </a:pPr>
            <a:fld id="{F86E8B28-4A2D-4B33-A32C-769F976D62F8}" type="datetime1">
              <a:rPr lang="en-US" altLang="zh-TW"/>
              <a:pPr>
                <a:defRPr/>
              </a:pPr>
              <a:t>3/20/2026</a:t>
            </a:fld>
            <a:endParaRPr lang="en-US" dirty="0"/>
          </a:p>
        </p:txBody>
      </p:sp>
      <p:sp>
        <p:nvSpPr>
          <p:cNvPr id="5" name="Footer Placeholder 4">
            <a:extLst>
              <a:ext uri="{FF2B5EF4-FFF2-40B4-BE49-F238E27FC236}">
                <a16:creationId xmlns:a16="http://schemas.microsoft.com/office/drawing/2014/main" id="{0B35A080-4BAC-4D61-A9BE-C6E75303FD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263EBB-4A18-4B5C-B887-5AD646981012}"/>
              </a:ext>
            </a:extLst>
          </p:cNvPr>
          <p:cNvSpPr>
            <a:spLocks noGrp="1"/>
          </p:cNvSpPr>
          <p:nvPr>
            <p:ph type="sldNum" sz="quarter" idx="12"/>
          </p:nvPr>
        </p:nvSpPr>
        <p:spPr/>
        <p:txBody>
          <a:bodyPr/>
          <a:lstStyle>
            <a:lvl1pPr>
              <a:defRPr/>
            </a:lvl1pPr>
          </a:lstStyle>
          <a:p>
            <a:pPr>
              <a:defRPr/>
            </a:pPr>
            <a:fld id="{CE604485-E815-4268-ACA8-A47747B61FAF}" type="slidenum">
              <a:rPr lang="en-US" altLang="zh-TW"/>
              <a:pPr>
                <a:defRPr/>
              </a:pPr>
              <a:t>‹#›</a:t>
            </a:fld>
            <a:endParaRPr lang="en-US" altLang="zh-TW"/>
          </a:p>
        </p:txBody>
      </p:sp>
    </p:spTree>
    <p:extLst>
      <p:ext uri="{BB962C8B-B14F-4D97-AF65-F5344CB8AC3E}">
        <p14:creationId xmlns:p14="http://schemas.microsoft.com/office/powerpoint/2010/main" val="407000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6.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5.jpe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8.jpeg"/><Relationship Id="rId4" Type="http://schemas.openxmlformats.org/officeDocument/2006/relationships/slideLayout" Target="../slideLayouts/slideLayout55.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D8B33-6374-4335-B598-FC37CD28CDDF}"/>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1027" name="Text Placeholder 2">
            <a:extLst>
              <a:ext uri="{FF2B5EF4-FFF2-40B4-BE49-F238E27FC236}">
                <a16:creationId xmlns:a16="http://schemas.microsoft.com/office/drawing/2014/main" id="{2258E1EB-93EA-4C55-8033-6C9D97535D1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EEE6DB3D-A99E-4491-9613-0F2E442B07E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rgbClr val="0C3226"/>
                </a:solidFill>
                <a:latin typeface="+mn-lt"/>
                <a:ea typeface="+mn-ea"/>
              </a:defRPr>
            </a:lvl1pPr>
          </a:lstStyle>
          <a:p>
            <a:pPr>
              <a:defRPr/>
            </a:pPr>
            <a:fld id="{1870C6A0-CEDA-4514-8C3B-62FBAB77A5E3}" type="datetime1">
              <a:rPr lang="en-US" altLang="zh-TW"/>
              <a:pPr>
                <a:defRPr/>
              </a:pPr>
              <a:t>3/20/2026</a:t>
            </a:fld>
            <a:endParaRPr lang="en-US" dirty="0"/>
          </a:p>
        </p:txBody>
      </p:sp>
      <p:sp>
        <p:nvSpPr>
          <p:cNvPr id="5" name="Footer Placeholder 4">
            <a:extLst>
              <a:ext uri="{FF2B5EF4-FFF2-40B4-BE49-F238E27FC236}">
                <a16:creationId xmlns:a16="http://schemas.microsoft.com/office/drawing/2014/main" id="{92162F69-515B-47F4-AD9F-E8EBD0140A5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t"/>
          <a:lstStyle>
            <a:lvl1pPr algn="ctr" eaLnBrk="1" fontAlgn="auto" hangingPunct="1">
              <a:spcBef>
                <a:spcPts val="0"/>
              </a:spcBef>
              <a:spcAft>
                <a:spcPts val="0"/>
              </a:spcAft>
              <a:defRPr kumimoji="0" sz="1200">
                <a:solidFill>
                  <a:srgbClr val="0C3226"/>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DBEE375E-56B0-408F-8956-DA469EAB8E3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0C3226"/>
                </a:solidFill>
                <a:latin typeface="Verdana" panose="020B0604030504040204" pitchFamily="34" charset="0"/>
              </a:defRPr>
            </a:lvl1pPr>
          </a:lstStyle>
          <a:p>
            <a:pPr>
              <a:defRPr/>
            </a:pPr>
            <a:fld id="{A5028C80-0B9D-4033-9F59-A8C5710FBEC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386" r:id="rId1"/>
    <p:sldLayoutId id="2147487387" r:id="rId2"/>
    <p:sldLayoutId id="2147487388" r:id="rId3"/>
    <p:sldLayoutId id="2147487389" r:id="rId4"/>
    <p:sldLayoutId id="2147487390" r:id="rId5"/>
    <p:sldLayoutId id="2147487391" r:id="rId6"/>
    <p:sldLayoutId id="2147487392" r:id="rId7"/>
    <p:sldLayoutId id="2147487393" r:id="rId8"/>
    <p:sldLayoutId id="2147487394" r:id="rId9"/>
    <p:sldLayoutId id="2147487395" r:id="rId10"/>
  </p:sldLayoutIdLst>
  <p:hf hdr="0" ftr="0" dt="0"/>
  <p:txStyles>
    <p:title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p:titleStyle>
    <p:bodyStyle>
      <a:lvl1pPr marL="342900" indent="-342900" algn="l" rtl="0" eaLnBrk="0" fontAlgn="base" hangingPunct="0">
        <a:spcBef>
          <a:spcPct val="20000"/>
        </a:spcBef>
        <a:spcAft>
          <a:spcPct val="0"/>
        </a:spcAft>
        <a:buBlip>
          <a:blip r:embed="rId13"/>
        </a:buBlip>
        <a:defRPr sz="3200" kern="1200">
          <a:solidFill>
            <a:srgbClr val="104031"/>
          </a:solidFill>
          <a:latin typeface="+mn-lt"/>
          <a:ea typeface="+mn-ea"/>
          <a:cs typeface="+mn-cs"/>
        </a:defRPr>
      </a:lvl1pPr>
      <a:lvl2pPr marL="742950" indent="-285750" algn="l" rtl="0" eaLnBrk="0" fontAlgn="base" hangingPunct="0">
        <a:spcBef>
          <a:spcPct val="20000"/>
        </a:spcBef>
        <a:spcAft>
          <a:spcPct val="0"/>
        </a:spcAft>
        <a:buBlip>
          <a:blip r:embed="rId14"/>
        </a:buBlip>
        <a:defRPr sz="2800" kern="1200">
          <a:solidFill>
            <a:srgbClr val="104031"/>
          </a:solidFill>
          <a:latin typeface="+mn-lt"/>
          <a:ea typeface="+mn-ea"/>
          <a:cs typeface="+mn-cs"/>
        </a:defRPr>
      </a:lvl2pPr>
      <a:lvl3pPr marL="1143000" indent="-228600" algn="l" rtl="0" eaLnBrk="0" fontAlgn="base" hangingPunct="0">
        <a:spcBef>
          <a:spcPct val="20000"/>
        </a:spcBef>
        <a:spcAft>
          <a:spcPct val="0"/>
        </a:spcAft>
        <a:buBlip>
          <a:blip r:embed="rId13"/>
        </a:buBlip>
        <a:defRPr sz="2400" kern="1200">
          <a:solidFill>
            <a:srgbClr val="104031"/>
          </a:solidFill>
          <a:latin typeface="+mn-lt"/>
          <a:ea typeface="+mn-ea"/>
          <a:cs typeface="+mn-cs"/>
        </a:defRPr>
      </a:lvl3pPr>
      <a:lvl4pPr marL="1600200" indent="-228600" algn="l" rtl="0" eaLnBrk="0" fontAlgn="base" hangingPunct="0">
        <a:spcBef>
          <a:spcPct val="20000"/>
        </a:spcBef>
        <a:spcAft>
          <a:spcPct val="0"/>
        </a:spcAft>
        <a:buBlip>
          <a:blip r:embed="rId14"/>
        </a:buBlip>
        <a:defRPr sz="2000" kern="1200">
          <a:solidFill>
            <a:srgbClr val="104031"/>
          </a:solidFill>
          <a:latin typeface="+mn-lt"/>
          <a:ea typeface="+mn-ea"/>
          <a:cs typeface="+mn-cs"/>
        </a:defRPr>
      </a:lvl4pPr>
      <a:lvl5pPr marL="2057400" indent="-228600" algn="l" rtl="0" eaLnBrk="0" fontAlgn="base" hangingPunct="0">
        <a:spcBef>
          <a:spcPct val="20000"/>
        </a:spcBef>
        <a:spcAft>
          <a:spcPct val="0"/>
        </a:spcAft>
        <a:buBlip>
          <a:blip r:embed="rId13"/>
        </a:buBlip>
        <a:defRPr sz="2000" kern="1200">
          <a:solidFill>
            <a:srgbClr val="104031"/>
          </a:solidFill>
          <a:latin typeface="+mn-lt"/>
          <a:ea typeface="+mn-ea"/>
          <a:cs typeface="+mn-cs"/>
        </a:defRPr>
      </a:lvl5pPr>
      <a:lvl6pPr marL="2514600" indent="-228600" algn="l" defTabSz="914400" rtl="0" eaLnBrk="1" latinLnBrk="0" hangingPunct="1">
        <a:spcBef>
          <a:spcPct val="20000"/>
        </a:spcBef>
        <a:buFontTx/>
        <a:buBlip>
          <a:blip r:embed="rId14"/>
        </a:buBlip>
        <a:defRPr sz="1800" kern="1200">
          <a:solidFill>
            <a:srgbClr val="104031"/>
          </a:solidFill>
          <a:latin typeface="+mn-lt"/>
          <a:ea typeface="+mn-ea"/>
          <a:cs typeface="+mn-cs"/>
        </a:defRPr>
      </a:lvl6pPr>
      <a:lvl7pPr marL="2971800" indent="-228600" algn="l" defTabSz="914400" rtl="0" eaLnBrk="1" latinLnBrk="0" hangingPunct="1">
        <a:spcBef>
          <a:spcPct val="20000"/>
        </a:spcBef>
        <a:buFontTx/>
        <a:buBlip>
          <a:blip r:embed="rId13"/>
        </a:buBlip>
        <a:defRPr sz="1800" kern="1200">
          <a:solidFill>
            <a:srgbClr val="104031"/>
          </a:solidFill>
          <a:latin typeface="+mn-lt"/>
          <a:ea typeface="+mn-ea"/>
          <a:cs typeface="+mn-cs"/>
        </a:defRPr>
      </a:lvl7pPr>
      <a:lvl8pPr marL="3429000" indent="-228600" algn="l" defTabSz="914400" rtl="0" eaLnBrk="1" latinLnBrk="0" hangingPunct="1">
        <a:spcBef>
          <a:spcPct val="20000"/>
        </a:spcBef>
        <a:buFontTx/>
        <a:buBlip>
          <a:blip r:embed="rId14"/>
        </a:buBlip>
        <a:defRPr sz="1600" kern="1200">
          <a:solidFill>
            <a:srgbClr val="104031"/>
          </a:solidFill>
          <a:latin typeface="+mn-lt"/>
          <a:ea typeface="+mn-ea"/>
          <a:cs typeface="+mn-cs"/>
        </a:defRPr>
      </a:lvl8pPr>
      <a:lvl9pPr marL="3886200" indent="-228600" algn="l" defTabSz="914400" rtl="0" eaLnBrk="1" latinLnBrk="0" hangingPunct="1">
        <a:spcBef>
          <a:spcPct val="20000"/>
        </a:spcBef>
        <a:buFontTx/>
        <a:buBlip>
          <a:blip r:embed="rId13"/>
        </a:buBlip>
        <a:defRPr sz="1600" kern="1200">
          <a:solidFill>
            <a:srgbClr val="10403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標題版面配置區 1">
            <a:extLst>
              <a:ext uri="{FF2B5EF4-FFF2-40B4-BE49-F238E27FC236}">
                <a16:creationId xmlns:a16="http://schemas.microsoft.com/office/drawing/2014/main" id="{FD7860EB-2FA9-4FDB-B322-267B0E6A8D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051" name="文字版面配置區 2">
            <a:extLst>
              <a:ext uri="{FF2B5EF4-FFF2-40B4-BE49-F238E27FC236}">
                <a16:creationId xmlns:a16="http://schemas.microsoft.com/office/drawing/2014/main" id="{219A3CE2-58C9-45E7-B603-967311AB310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B4DB9CD-12E1-456F-A5F1-3DC84416D18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32CA7ECB-C324-473B-9D9D-1CC6A08C4275}" type="datetimeFigureOut">
              <a:rPr lang="zh-TW" altLang="en-US"/>
              <a:pPr>
                <a:defRPr/>
              </a:pPr>
              <a:t>2026/3/20</a:t>
            </a:fld>
            <a:endParaRPr lang="zh-TW" altLang="en-US"/>
          </a:p>
        </p:txBody>
      </p:sp>
      <p:sp>
        <p:nvSpPr>
          <p:cNvPr id="5" name="頁尾版面配置區 4">
            <a:extLst>
              <a:ext uri="{FF2B5EF4-FFF2-40B4-BE49-F238E27FC236}">
                <a16:creationId xmlns:a16="http://schemas.microsoft.com/office/drawing/2014/main" id="{C979A074-BFC4-46AF-BE67-0624E947EFF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071E02EB-68F4-42FA-9BAB-3BF26203DA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1A391586-93C1-428B-AAA0-3E00ECA072A3}"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396" r:id="rId1"/>
    <p:sldLayoutId id="2147487397" r:id="rId2"/>
    <p:sldLayoutId id="2147487398" r:id="rId3"/>
    <p:sldLayoutId id="2147487399" r:id="rId4"/>
    <p:sldLayoutId id="2147487400" r:id="rId5"/>
    <p:sldLayoutId id="2147487401" r:id="rId6"/>
    <p:sldLayoutId id="2147487402" r:id="rId7"/>
    <p:sldLayoutId id="2147487403" r:id="rId8"/>
    <p:sldLayoutId id="2147487404" r:id="rId9"/>
    <p:sldLayoutId id="2147487405" r:id="rId10"/>
    <p:sldLayoutId id="2147487406" r:id="rId11"/>
    <p:sldLayoutId id="2147487407" r:id="rId12"/>
    <p:sldLayoutId id="214748740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074" name="標題版面配置區 1">
            <a:extLst>
              <a:ext uri="{FF2B5EF4-FFF2-40B4-BE49-F238E27FC236}">
                <a16:creationId xmlns:a16="http://schemas.microsoft.com/office/drawing/2014/main" id="{862881C1-DD3B-4CEF-93A3-9C93C792D1A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075" name="文字版面配置區 2">
            <a:extLst>
              <a:ext uri="{FF2B5EF4-FFF2-40B4-BE49-F238E27FC236}">
                <a16:creationId xmlns:a16="http://schemas.microsoft.com/office/drawing/2014/main" id="{04D68F90-839A-416E-BF7F-36221B639C3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EFB1411-5831-44B3-8E56-4DD42A14553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32CA7ECB-C324-473B-9D9D-1CC6A08C4275}" type="datetimeFigureOut">
              <a:rPr lang="zh-TW" altLang="en-US"/>
              <a:pPr>
                <a:defRPr/>
              </a:pPr>
              <a:t>2026/3/20</a:t>
            </a:fld>
            <a:endParaRPr lang="zh-TW" altLang="en-US"/>
          </a:p>
        </p:txBody>
      </p:sp>
      <p:sp>
        <p:nvSpPr>
          <p:cNvPr id="5" name="頁尾版面配置區 4">
            <a:extLst>
              <a:ext uri="{FF2B5EF4-FFF2-40B4-BE49-F238E27FC236}">
                <a16:creationId xmlns:a16="http://schemas.microsoft.com/office/drawing/2014/main" id="{7B053445-C7CD-4C29-8862-9257DF3088D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9E899F40-EBAC-4B81-8C17-AA797EB472C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anose="020F0502020204030204" pitchFamily="34" charset="0"/>
              </a:defRPr>
            </a:lvl1pPr>
          </a:lstStyle>
          <a:p>
            <a:pPr>
              <a:defRPr/>
            </a:pPr>
            <a:fld id="{AC877EF8-5FF0-450B-9F38-A3D91ED842C0}"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 id="2147487420" r:id="rId12"/>
    <p:sldLayoutId id="2147487421" r:id="rId13"/>
    <p:sldLayoutId id="214748742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6EF3818-E4D4-4953-912F-B01004B0A9A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8DA8515-9227-4193-BAE2-D4F0FB5610A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4FED5A6-8F59-4D4E-A785-9B54A34639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a:extLst>
              <a:ext uri="{FF2B5EF4-FFF2-40B4-BE49-F238E27FC236}">
                <a16:creationId xmlns:a16="http://schemas.microsoft.com/office/drawing/2014/main" id="{804897A0-01A8-4B98-8C82-D98F7CC5DAF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a:extLst>
              <a:ext uri="{FF2B5EF4-FFF2-40B4-BE49-F238E27FC236}">
                <a16:creationId xmlns:a16="http://schemas.microsoft.com/office/drawing/2014/main" id="{8B82297A-D68D-4E2D-8D86-8D056765AEF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anose="02010600030101010101" pitchFamily="2" charset="-122"/>
              </a:defRPr>
            </a:lvl1pPr>
          </a:lstStyle>
          <a:p>
            <a:pPr>
              <a:defRPr/>
            </a:pPr>
            <a:fld id="{587B379E-840A-4251-B653-CCF702E0A3F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742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BF95B-5E08-479D-BA02-3DE6D3846A16}"/>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5123" name="Text Placeholder 2">
            <a:extLst>
              <a:ext uri="{FF2B5EF4-FFF2-40B4-BE49-F238E27FC236}">
                <a16:creationId xmlns:a16="http://schemas.microsoft.com/office/drawing/2014/main" id="{3A15394E-A3A5-4D19-8D5C-474C5B2BC40F}"/>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Date Placeholder 3">
            <a:extLst>
              <a:ext uri="{FF2B5EF4-FFF2-40B4-BE49-F238E27FC236}">
                <a16:creationId xmlns:a16="http://schemas.microsoft.com/office/drawing/2014/main" id="{9CA93C6F-543D-4FE1-BF37-CF96F9478C0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fld id="{53074F12-AA26-4AC8-9962-C36BB8F32554}" type="datetimeFigureOut">
              <a:rPr lang="en-US"/>
              <a:pPr>
                <a:defRPr/>
              </a:pPr>
              <a:t>3/20/2026</a:t>
            </a:fld>
            <a:endParaRPr lang="en-US"/>
          </a:p>
        </p:txBody>
      </p:sp>
      <p:sp>
        <p:nvSpPr>
          <p:cNvPr id="5" name="Footer Placeholder 4">
            <a:extLst>
              <a:ext uri="{FF2B5EF4-FFF2-40B4-BE49-F238E27FC236}">
                <a16:creationId xmlns:a16="http://schemas.microsoft.com/office/drawing/2014/main" id="{4EAFA478-F14A-43A6-82DA-DB64DC5C7A0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Tw Cen MT"/>
                <a:ea typeface="SimSun" panose="02010600030101010101" pitchFamily="2" charset="-122"/>
              </a:defRPr>
            </a:lvl1pPr>
          </a:lstStyle>
          <a:p>
            <a:pPr>
              <a:defRPr/>
            </a:pPr>
            <a:endParaRPr lang="en-US"/>
          </a:p>
        </p:txBody>
      </p:sp>
      <p:sp>
        <p:nvSpPr>
          <p:cNvPr id="6" name="Slide Number Placeholder 5">
            <a:extLst>
              <a:ext uri="{FF2B5EF4-FFF2-40B4-BE49-F238E27FC236}">
                <a16:creationId xmlns:a16="http://schemas.microsoft.com/office/drawing/2014/main" id="{E3931C69-65CB-4442-B317-4D8A3065168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Tw Cen MT" panose="020B0602020104020603" pitchFamily="34" charset="0"/>
                <a:ea typeface="SimSun" panose="02010600030101010101" pitchFamily="2" charset="-122"/>
              </a:defRPr>
            </a:lvl1pPr>
          </a:lstStyle>
          <a:p>
            <a:pPr>
              <a:defRPr/>
            </a:pPr>
            <a:fld id="{39058A89-D573-4B72-BDC4-523AABB94C71}"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7424" r:id="rId1"/>
    <p:sldLayoutId id="2147487425" r:id="rId2"/>
    <p:sldLayoutId id="2147487426" r:id="rId3"/>
    <p:sldLayoutId id="2147487427" r:id="rId4"/>
    <p:sldLayoutId id="2147487428" r:id="rId5"/>
    <p:sldLayoutId id="2147487429" r:id="rId6"/>
    <p:sldLayoutId id="2147487430" r:id="rId7"/>
    <p:sldLayoutId id="2147487431" r:id="rId8"/>
    <p:sldLayoutId id="2147487432" r:id="rId9"/>
    <p:sldLayoutId id="2147487433" r:id="rId10"/>
    <p:sldLayoutId id="2147487434" r:id="rId11"/>
    <p:sldLayoutId id="2147487435" r:id="rId12"/>
    <p:sldLayoutId id="2147487436" r:id="rId13"/>
  </p:sldLayoutIdLst>
  <p:txStyles>
    <p:titleStyle>
      <a:lvl1pPr algn="ctr" rtl="0" eaLnBrk="0" fontAlgn="base" hangingPunct="0">
        <a:spcBef>
          <a:spcPct val="0"/>
        </a:spcBef>
        <a:spcAft>
          <a:spcPct val="0"/>
        </a:spcAft>
        <a:defRPr sz="4400" b="1" kern="1200">
          <a:solidFill>
            <a:srgbClr val="262626"/>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a:lvl2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2pPr>
      <a:lvl3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3pPr>
      <a:lvl4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4pPr>
      <a:lvl5pPr algn="ctr" rtl="0" eaLnBrk="0" fontAlgn="base" hangingPunct="0">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5pPr>
      <a:lvl6pPr marL="4572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6pPr>
      <a:lvl7pPr marL="9144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7pPr>
      <a:lvl8pPr marL="13716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8pPr>
      <a:lvl9pPr marL="1828800" algn="ctr" rtl="0" fontAlgn="base">
        <a:spcBef>
          <a:spcPct val="0"/>
        </a:spcBef>
        <a:spcAft>
          <a:spcPct val="0"/>
        </a:spcAft>
        <a:defRPr sz="4400" b="1">
          <a:solidFill>
            <a:srgbClr val="262626"/>
          </a:solidFill>
          <a:latin typeface="Microsoft New Tai Lue" pitchFamily="34" charset="0"/>
          <a:ea typeface="Microsoft Himalaya" pitchFamily="2" charset="0"/>
          <a:cs typeface="Microsoft New Tai Lue"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rgbClr val="404040"/>
          </a:solidFill>
          <a:latin typeface="Microsoft New Tai Lue" pitchFamily="34" charset="0"/>
          <a:ea typeface="Microsoft New Tai Lue" pitchFamily="34" charset="0"/>
          <a:cs typeface="Microsoft New Tai Lue"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rgbClr val="404040"/>
          </a:solidFill>
          <a:latin typeface="Microsoft New Tai Lue" pitchFamily="34" charset="0"/>
          <a:ea typeface="Microsoft New Tai Lue" pitchFamily="34" charset="0"/>
          <a:cs typeface="Microsoft New Tai Lue"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404040"/>
          </a:solidFill>
          <a:latin typeface="Microsoft New Tai Lue" pitchFamily="34" charset="0"/>
          <a:ea typeface="Microsoft New Tai Lue" pitchFamily="34" charset="0"/>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ACFA6697-6C99-4C1E-AC3D-60DCFF68ABB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文本占位符 2">
            <a:extLst>
              <a:ext uri="{FF2B5EF4-FFF2-40B4-BE49-F238E27FC236}">
                <a16:creationId xmlns:a16="http://schemas.microsoft.com/office/drawing/2014/main" id="{ACE71473-244F-4F2C-A238-6BEEC9656B8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47807FD-BFF7-4DD0-A14D-0E968546875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64FE1965-AA16-400D-88D8-4D8B2CA7DE73}" type="datetimeFigureOut">
              <a:rPr lang="zh-CN" altLang="en-US"/>
              <a:pPr>
                <a:defRPr/>
              </a:pPr>
              <a:t>2026/3/20</a:t>
            </a:fld>
            <a:endParaRPr lang="zh-CN" altLang="en-US"/>
          </a:p>
        </p:txBody>
      </p:sp>
      <p:sp>
        <p:nvSpPr>
          <p:cNvPr id="5" name="页脚占位符 4">
            <a:extLst>
              <a:ext uri="{FF2B5EF4-FFF2-40B4-BE49-F238E27FC236}">
                <a16:creationId xmlns:a16="http://schemas.microsoft.com/office/drawing/2014/main" id="{A20C14E6-9E91-4A55-B925-1479926D81EE}"/>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16:creationId xmlns:a16="http://schemas.microsoft.com/office/drawing/2014/main" id="{DFE2D5DA-8621-44F9-811E-72EF5CB2C6F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5B201C1-CFAE-4B93-87AB-733F1FCA519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7437" r:id="rId1"/>
    <p:sldLayoutId id="2147487438" r:id="rId2"/>
    <p:sldLayoutId id="2147487439" r:id="rId3"/>
    <p:sldLayoutId id="2147487440" r:id="rId4"/>
    <p:sldLayoutId id="2147487441" r:id="rId5"/>
    <p:sldLayoutId id="2147487442" r:id="rId6"/>
    <p:sldLayoutId id="2147487443" r:id="rId7"/>
    <p:sldLayoutId id="2147487444"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45.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90.png"/><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16.xml"/><Relationship Id="rId7" Type="http://schemas.openxmlformats.org/officeDocument/2006/relationships/image" Target="../media/image91.png"/><Relationship Id="rId2" Type="http://schemas.openxmlformats.org/officeDocument/2006/relationships/diagramData" Target="../diagrams/data16.xml"/><Relationship Id="rId1" Type="http://schemas.openxmlformats.org/officeDocument/2006/relationships/slideLayout" Target="../slideLayouts/slideLayout40.xml"/><Relationship Id="rId6" Type="http://schemas.microsoft.com/office/2007/relationships/diagramDrawing" Target="../diagrams/drawing16.xml"/><Relationship Id="rId11" Type="http://schemas.openxmlformats.org/officeDocument/2006/relationships/image" Target="../media/image29.png"/><Relationship Id="rId5" Type="http://schemas.openxmlformats.org/officeDocument/2006/relationships/diagramColors" Target="../diagrams/colors16.xml"/><Relationship Id="rId10" Type="http://schemas.openxmlformats.org/officeDocument/2006/relationships/image" Target="../media/image94.png"/><Relationship Id="rId4" Type="http://schemas.openxmlformats.org/officeDocument/2006/relationships/diagramQuickStyle" Target="../diagrams/quickStyle16.xml"/><Relationship Id="rId9" Type="http://schemas.openxmlformats.org/officeDocument/2006/relationships/image" Target="../media/image93.png"/></Relationships>
</file>

<file path=ppt/slides/_rels/slide10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95.jpeg"/><Relationship Id="rId7" Type="http://schemas.openxmlformats.org/officeDocument/2006/relationships/diagramColors" Target="../diagrams/colors17.xml"/><Relationship Id="rId2" Type="http://schemas.openxmlformats.org/officeDocument/2006/relationships/notesSlide" Target="../notesSlides/notesSlide46.xml"/><Relationship Id="rId1" Type="http://schemas.openxmlformats.org/officeDocument/2006/relationships/slideLayout" Target="../slideLayouts/slideLayout40.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9.png"/></Relationships>
</file>

<file path=ppt/slides/_rels/slide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46.xml"/><Relationship Id="rId1" Type="http://schemas.openxmlformats.org/officeDocument/2006/relationships/tags" Target="../tags/tag20.xml"/><Relationship Id="rId4" Type="http://schemas.openxmlformats.org/officeDocument/2006/relationships/image" Target="../media/image9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0.jpe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9.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1.png"/><Relationship Id="rId7" Type="http://schemas.openxmlformats.org/officeDocument/2006/relationships/slide" Target="slide28.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19.xml"/><Relationship Id="rId5" Type="http://schemas.openxmlformats.org/officeDocument/2006/relationships/slide" Target="slide8.xml"/><Relationship Id="rId10" Type="http://schemas.openxmlformats.org/officeDocument/2006/relationships/slide" Target="slide99.xml"/><Relationship Id="rId4" Type="http://schemas.openxmlformats.org/officeDocument/2006/relationships/slide" Target="slide3.xml"/><Relationship Id="rId9" Type="http://schemas.openxmlformats.org/officeDocument/2006/relationships/slide" Target="slide4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hyperlink" Target="http://www.dysh.tyc.edu.tw/ischool/publish_page/55/"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hyperlink" Target="https://www.lysh.tyc.edu.tw/"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35.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jpeg"/><Relationship Id="rId1" Type="http://schemas.openxmlformats.org/officeDocument/2006/relationships/slideLayout" Target="../slideLayouts/slideLayout25.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0.jpeg"/><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0.jpeg"/><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0.jpeg"/><Relationship Id="rId7" Type="http://schemas.openxmlformats.org/officeDocument/2006/relationships/diagramColors" Target="../diagrams/colors9.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9.png"/><Relationship Id="rId2" Type="http://schemas.openxmlformats.org/officeDocument/2006/relationships/diagramData" Target="../diagrams/data10.xml"/><Relationship Id="rId1" Type="http://schemas.openxmlformats.org/officeDocument/2006/relationships/slideLayout" Target="../slideLayouts/slideLayout2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25.xml"/><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48.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47.jpeg"/><Relationship Id="rId4" Type="http://schemas.openxmlformats.org/officeDocument/2006/relationships/image" Target="../media/image4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51.jpeg"/><Relationship Id="rId4" Type="http://schemas.openxmlformats.org/officeDocument/2006/relationships/image" Target="../media/image50.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52.jpe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81.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8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83.png"/></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4.jpeg"/></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6.jpeg"/><Relationship Id="rId1" Type="http://schemas.openxmlformats.org/officeDocument/2006/relationships/slideLayout" Target="../slideLayouts/slideLayout25.xml"/><Relationship Id="rId4"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a:extLst>
              <a:ext uri="{FF2B5EF4-FFF2-40B4-BE49-F238E27FC236}">
                <a16:creationId xmlns:a16="http://schemas.microsoft.com/office/drawing/2014/main" id="{F533FC99-E922-4DAD-B6DD-AC61E9F8388D}"/>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49FBED5-221D-4BEA-AD72-30B27995883A}" type="slidenum">
              <a:rPr kumimoji="0" lang="en-US" altLang="zh-TW" sz="1200">
                <a:solidFill>
                  <a:srgbClr val="0C3226"/>
                </a:solidFill>
              </a:rPr>
              <a:pPr algn="r" eaLnBrk="1" hangingPunct="1">
                <a:spcBef>
                  <a:spcPct val="0"/>
                </a:spcBef>
                <a:buFontTx/>
                <a:buNone/>
              </a:pPr>
              <a:t>1</a:t>
            </a:fld>
            <a:endParaRPr kumimoji="0" lang="en-US" altLang="zh-TW" sz="1200">
              <a:solidFill>
                <a:srgbClr val="0C3226"/>
              </a:solidFill>
            </a:endParaRPr>
          </a:p>
        </p:txBody>
      </p:sp>
      <p:pic>
        <p:nvPicPr>
          <p:cNvPr id="59395" name="Picture 5" descr="圖片1">
            <a:extLst>
              <a:ext uri="{FF2B5EF4-FFF2-40B4-BE49-F238E27FC236}">
                <a16:creationId xmlns:a16="http://schemas.microsoft.com/office/drawing/2014/main" id="{C03B38C0-4C96-43E7-9FF4-4FFA967EA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 y="0"/>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副標題 2">
            <a:extLst>
              <a:ext uri="{FF2B5EF4-FFF2-40B4-BE49-F238E27FC236}">
                <a16:creationId xmlns:a16="http://schemas.microsoft.com/office/drawing/2014/main" id="{623875AB-39E1-46F3-BAC4-230AF414F863}"/>
              </a:ext>
            </a:extLst>
          </p:cNvPr>
          <p:cNvSpPr>
            <a:spLocks/>
          </p:cNvSpPr>
          <p:nvPr/>
        </p:nvSpPr>
        <p:spPr bwMode="auto">
          <a:xfrm>
            <a:off x="911424" y="1819460"/>
            <a:ext cx="7416280" cy="1872208"/>
          </a:xfrm>
          <a:prstGeom prst="rect">
            <a:avLst/>
          </a:prstGeom>
          <a:noFill/>
          <a:ln>
            <a:noFill/>
          </a:ln>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桃園市十二年國民基本教育宣導團</a:t>
            </a:r>
            <a:endPar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宣講講師：文昌國中校長余儘卿</a:t>
            </a:r>
          </a:p>
          <a:p>
            <a:pPr eaLnBrk="1" hangingPunct="1">
              <a:buFontTx/>
              <a:buNone/>
              <a:defRPr/>
            </a:pP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時    間：</a:t>
            </a:r>
            <a:r>
              <a:rPr kumimoji="0" lang="en-US" altLang="zh-TW"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3</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b="1" dirty="0">
                <a:solidFill>
                  <a:srgbClr val="000099"/>
                </a:solidFill>
                <a:effectLst>
                  <a:outerShdw blurRad="38100" dist="38100" dir="2700000" algn="tl">
                    <a:srgbClr val="C0C0C0"/>
                  </a:outerShdw>
                </a:effectLst>
                <a:latin typeface="新細明體" panose="02020500000000000000" pitchFamily="18" charset="-120"/>
              </a:rPr>
              <a:t>20</a:t>
            </a:r>
            <a:r>
              <a:rPr kumimoji="0" lang="zh-TW" altLang="en-US"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p>
        </p:txBody>
      </p:sp>
      <p:sp>
        <p:nvSpPr>
          <p:cNvPr id="2" name="標題 1">
            <a:extLst>
              <a:ext uri="{FF2B5EF4-FFF2-40B4-BE49-F238E27FC236}">
                <a16:creationId xmlns:a16="http://schemas.microsoft.com/office/drawing/2014/main" id="{96C75AEA-E060-4961-AC7A-4FB00CE88FC8}"/>
              </a:ext>
            </a:extLst>
          </p:cNvPr>
          <p:cNvSpPr>
            <a:spLocks/>
          </p:cNvSpPr>
          <p:nvPr/>
        </p:nvSpPr>
        <p:spPr bwMode="auto">
          <a:xfrm>
            <a:off x="407368" y="238336"/>
            <a:ext cx="11593288" cy="1571452"/>
          </a:xfrm>
          <a:prstGeom prst="rect">
            <a:avLst/>
          </a:prstGeom>
          <a:noFill/>
          <a:ln>
            <a:noFill/>
          </a:ln>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defRPr/>
            </a:pPr>
            <a:r>
              <a:rPr kumimoji="0" lang="zh-TW" altLang="en-US" sz="4700"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看見天賦，看見需要：</a:t>
            </a:r>
            <a:endParaRPr kumimoji="0" lang="en-US" altLang="zh-TW" sz="4700" dirty="0">
              <a:solidFill>
                <a:srgbClr val="C0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a:p>
            <a:pPr algn="ctr" eaLnBrk="1" hangingPunct="1">
              <a:spcBef>
                <a:spcPct val="0"/>
              </a:spcBef>
              <a:buFontTx/>
              <a:buNone/>
              <a:defRPr/>
            </a:pPr>
            <a:r>
              <a:rPr kumimoji="0" lang="en-US" altLang="zh-TW" sz="36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115</a:t>
            </a:r>
            <a:r>
              <a:rPr kumimoji="0" lang="zh-TW" altLang="en-US" sz="3600"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rPr>
              <a:t>年桃連區適性入學策略與生涯規劃實務</a:t>
            </a:r>
            <a:endPar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cs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編號版面配置區 3">
            <a:extLst>
              <a:ext uri="{FF2B5EF4-FFF2-40B4-BE49-F238E27FC236}">
                <a16:creationId xmlns:a16="http://schemas.microsoft.com/office/drawing/2014/main" id="{CA5C68ED-E716-4E0E-B2FC-CA6CFBA1305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C3FE6BA-2147-4C13-A901-AC32DD367D12}" type="slidenum">
              <a:rPr kumimoji="0" lang="zh-TW" altLang="en-US" sz="1200">
                <a:solidFill>
                  <a:srgbClr val="898989"/>
                </a:solidFill>
                <a:ea typeface="微軟正黑體" panose="020B0604030504040204" pitchFamily="34" charset="-120"/>
              </a:rPr>
              <a:pPr algn="r" eaLnBrk="1" hangingPunct="1">
                <a:spcBef>
                  <a:spcPct val="0"/>
                </a:spcBef>
                <a:buFontTx/>
                <a:buNone/>
              </a:pPr>
              <a:t>10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642233F3-B5CA-4D34-93B4-6EDD6BD98B25}"/>
              </a:ext>
            </a:extLst>
          </p:cNvPr>
          <p:cNvGraphicFramePr>
            <a:graphicFrameLocks noGrp="1"/>
          </p:cNvGraphicFramePr>
          <p:nvPr>
            <p:extLst>
              <p:ext uri="{D42A27DB-BD31-4B8C-83A1-F6EECF244321}">
                <p14:modId xmlns:p14="http://schemas.microsoft.com/office/powerpoint/2010/main" val="2888754005"/>
              </p:ext>
            </p:extLst>
          </p:nvPr>
        </p:nvGraphicFramePr>
        <p:xfrm>
          <a:off x="1847851" y="2349500"/>
          <a:ext cx="8569325" cy="2089152"/>
        </p:xfrm>
        <a:graphic>
          <a:graphicData uri="http://schemas.openxmlformats.org/drawingml/2006/table">
            <a:tbl>
              <a:tblPr/>
              <a:tblGrid>
                <a:gridCol w="1439863">
                  <a:extLst>
                    <a:ext uri="{9D8B030D-6E8A-4147-A177-3AD203B41FA5}">
                      <a16:colId xmlns:a16="http://schemas.microsoft.com/office/drawing/2014/main" val="20000"/>
                    </a:ext>
                  </a:extLst>
                </a:gridCol>
                <a:gridCol w="2447925">
                  <a:extLst>
                    <a:ext uri="{9D8B030D-6E8A-4147-A177-3AD203B41FA5}">
                      <a16:colId xmlns:a16="http://schemas.microsoft.com/office/drawing/2014/main" val="20001"/>
                    </a:ext>
                  </a:extLst>
                </a:gridCol>
                <a:gridCol w="4681537">
                  <a:extLst>
                    <a:ext uri="{9D8B030D-6E8A-4147-A177-3AD203B41FA5}">
                      <a16:colId xmlns:a16="http://schemas.microsoft.com/office/drawing/2014/main" val="20002"/>
                    </a:ext>
                  </a:extLst>
                </a:gridCol>
              </a:tblGrid>
              <a:tr h="522288">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教育會考</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報名</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2026/03/05 ~ 03/07</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准考證寄發</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2026/04/10</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測驗</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2026/05/16 ~ 05/17</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2228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成績公布、查詢</a:t>
                      </a: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2026/06/05</a:t>
                      </a:r>
                      <a:endParaRPr kumimoji="0" lang="zh-TW" altLang="zh-CN"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6" name="Rectangle 1">
            <a:extLst>
              <a:ext uri="{FF2B5EF4-FFF2-40B4-BE49-F238E27FC236}">
                <a16:creationId xmlns:a16="http://schemas.microsoft.com/office/drawing/2014/main" id="{D1681377-1263-4BBA-8F13-77533362B089}"/>
              </a:ext>
            </a:extLst>
          </p:cNvPr>
          <p:cNvSpPr>
            <a:spLocks noChangeArrowheads="1"/>
          </p:cNvSpPr>
          <p:nvPr/>
        </p:nvSpPr>
        <p:spPr bwMode="auto">
          <a:xfrm>
            <a:off x="1774825" y="1052513"/>
            <a:ext cx="8586788" cy="1016000"/>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lang="zh-TW" altLang="en-US" sz="40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年國中教育會考辦理時程</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12">
            <a:extLst>
              <a:ext uri="{FF2B5EF4-FFF2-40B4-BE49-F238E27FC236}">
                <a16:creationId xmlns:a16="http://schemas.microsoft.com/office/drawing/2014/main" id="{55B0C95C-C5F0-4C3C-91F4-69787002CB20}"/>
              </a:ext>
            </a:extLst>
          </p:cNvPr>
          <p:cNvCxnSpPr/>
          <p:nvPr/>
        </p:nvCxnSpPr>
        <p:spPr>
          <a:xfrm>
            <a:off x="3400425" y="2563813"/>
            <a:ext cx="795338" cy="82550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a:extLst>
              <a:ext uri="{FF2B5EF4-FFF2-40B4-BE49-F238E27FC236}">
                <a16:creationId xmlns:a16="http://schemas.microsoft.com/office/drawing/2014/main" id="{DF4DC02E-371E-4B17-BB68-2FE1D9D48E49}"/>
              </a:ext>
            </a:extLst>
          </p:cNvPr>
          <p:cNvCxnSpPr/>
          <p:nvPr/>
        </p:nvCxnSpPr>
        <p:spPr>
          <a:xfrm flipV="1">
            <a:off x="3330576" y="4044951"/>
            <a:ext cx="836613" cy="130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a:extLst>
              <a:ext uri="{FF2B5EF4-FFF2-40B4-BE49-F238E27FC236}">
                <a16:creationId xmlns:a16="http://schemas.microsoft.com/office/drawing/2014/main" id="{D30575D9-08AE-4DFE-9002-53D41089647D}"/>
              </a:ext>
            </a:extLst>
          </p:cNvPr>
          <p:cNvCxnSpPr/>
          <p:nvPr/>
        </p:nvCxnSpPr>
        <p:spPr>
          <a:xfrm flipV="1">
            <a:off x="3324226" y="4845050"/>
            <a:ext cx="804863" cy="74295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a:extLst>
              <a:ext uri="{FF2B5EF4-FFF2-40B4-BE49-F238E27FC236}">
                <a16:creationId xmlns:a16="http://schemas.microsoft.com/office/drawing/2014/main" id="{4C54EEAA-66ED-457F-8969-66ECC1768432}"/>
              </a:ext>
            </a:extLst>
          </p:cNvPr>
          <p:cNvSpPr/>
          <p:nvPr/>
        </p:nvSpPr>
        <p:spPr>
          <a:xfrm>
            <a:off x="4389439" y="765176"/>
            <a:ext cx="1944687" cy="1535113"/>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我是誰？</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algn="ct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我是什麼樣的人？</a:t>
            </a:r>
          </a:p>
        </p:txBody>
      </p:sp>
      <p:sp>
        <p:nvSpPr>
          <p:cNvPr id="9" name="橢圓 8">
            <a:extLst>
              <a:ext uri="{FF2B5EF4-FFF2-40B4-BE49-F238E27FC236}">
                <a16:creationId xmlns:a16="http://schemas.microsoft.com/office/drawing/2014/main" id="{AA3CF4DF-CA17-4D44-94C3-F74E6FB83262}"/>
              </a:ext>
            </a:extLst>
          </p:cNvPr>
          <p:cNvSpPr/>
          <p:nvPr/>
        </p:nvSpPr>
        <p:spPr>
          <a:xfrm>
            <a:off x="1885950" y="1581151"/>
            <a:ext cx="1714500" cy="143986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家人</a:t>
            </a:r>
          </a:p>
        </p:txBody>
      </p:sp>
      <p:sp>
        <p:nvSpPr>
          <p:cNvPr id="14" name="橢圓 13">
            <a:extLst>
              <a:ext uri="{FF2B5EF4-FFF2-40B4-BE49-F238E27FC236}">
                <a16:creationId xmlns:a16="http://schemas.microsoft.com/office/drawing/2014/main" id="{ECAC3CB8-00F4-4956-92FF-B414384A1071}"/>
              </a:ext>
            </a:extLst>
          </p:cNvPr>
          <p:cNvSpPr/>
          <p:nvPr/>
        </p:nvSpPr>
        <p:spPr>
          <a:xfrm>
            <a:off x="1787525" y="3389313"/>
            <a:ext cx="1716088" cy="14414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老師</a:t>
            </a:r>
          </a:p>
        </p:txBody>
      </p:sp>
      <p:sp>
        <p:nvSpPr>
          <p:cNvPr id="15" name="橢圓 14">
            <a:extLst>
              <a:ext uri="{FF2B5EF4-FFF2-40B4-BE49-F238E27FC236}">
                <a16:creationId xmlns:a16="http://schemas.microsoft.com/office/drawing/2014/main" id="{55F9E13B-E50F-40C6-AE65-96BB844A255D}"/>
              </a:ext>
            </a:extLst>
          </p:cNvPr>
          <p:cNvSpPr/>
          <p:nvPr/>
        </p:nvSpPr>
        <p:spPr>
          <a:xfrm>
            <a:off x="1992313" y="5208588"/>
            <a:ext cx="1714500" cy="1439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4000" b="1" dirty="0">
                <a:solidFill>
                  <a:prstClr val="white"/>
                </a:solidFill>
                <a:latin typeface="微軟正黑體" panose="020B0604030504040204" pitchFamily="34" charset="-120"/>
                <a:ea typeface="微軟正黑體" panose="020B0604030504040204" pitchFamily="34" charset="-120"/>
              </a:rPr>
              <a:t>朋友</a:t>
            </a:r>
          </a:p>
        </p:txBody>
      </p:sp>
      <p:grpSp>
        <p:nvGrpSpPr>
          <p:cNvPr id="213001" name="群組 10">
            <a:extLst>
              <a:ext uri="{FF2B5EF4-FFF2-40B4-BE49-F238E27FC236}">
                <a16:creationId xmlns:a16="http://schemas.microsoft.com/office/drawing/2014/main" id="{5FEA186B-5C3A-4C77-BDC1-3CB3DE95510F}"/>
              </a:ext>
            </a:extLst>
          </p:cNvPr>
          <p:cNvGrpSpPr>
            <a:grpSpLocks/>
          </p:cNvGrpSpPr>
          <p:nvPr/>
        </p:nvGrpSpPr>
        <p:grpSpPr bwMode="auto">
          <a:xfrm>
            <a:off x="4097338" y="2514601"/>
            <a:ext cx="2195512" cy="3514725"/>
            <a:chOff x="3035246" y="1347614"/>
            <a:chExt cx="2195736" cy="2635787"/>
          </a:xfrm>
        </p:grpSpPr>
        <p:grpSp>
          <p:nvGrpSpPr>
            <p:cNvPr id="213010" name="群組 6">
              <a:extLst>
                <a:ext uri="{FF2B5EF4-FFF2-40B4-BE49-F238E27FC236}">
                  <a16:creationId xmlns:a16="http://schemas.microsoft.com/office/drawing/2014/main" id="{C44D2135-7D09-4C2D-8347-291E60713CB9}"/>
                </a:ext>
              </a:extLst>
            </p:cNvPr>
            <p:cNvGrpSpPr>
              <a:grpSpLocks/>
            </p:cNvGrpSpPr>
            <p:nvPr/>
          </p:nvGrpSpPr>
          <p:grpSpPr bwMode="auto">
            <a:xfrm>
              <a:off x="3035246" y="1347614"/>
              <a:ext cx="2195736" cy="2195736"/>
              <a:chOff x="2992404" y="1347614"/>
              <a:chExt cx="2195736" cy="2195736"/>
            </a:xfrm>
          </p:grpSpPr>
          <p:grpSp>
            <p:nvGrpSpPr>
              <p:cNvPr id="213012" name="群組 2">
                <a:extLst>
                  <a:ext uri="{FF2B5EF4-FFF2-40B4-BE49-F238E27FC236}">
                    <a16:creationId xmlns:a16="http://schemas.microsoft.com/office/drawing/2014/main" id="{504CAC69-36BD-4784-BADC-2299979CE9A2}"/>
                  </a:ext>
                </a:extLst>
              </p:cNvPr>
              <p:cNvGrpSpPr>
                <a:grpSpLocks/>
              </p:cNvGrpSpPr>
              <p:nvPr/>
            </p:nvGrpSpPr>
            <p:grpSpPr bwMode="auto">
              <a:xfrm>
                <a:off x="2992404" y="1347614"/>
                <a:ext cx="2195736" cy="2195736"/>
                <a:chOff x="2987824" y="1275606"/>
                <a:chExt cx="2195736" cy="2195736"/>
              </a:xfrm>
            </p:grpSpPr>
            <p:pic>
              <p:nvPicPr>
                <p:cNvPr id="213014" name="Picture 2" descr="ãåè²» è²¼åãçåçæå°çµæ">
                  <a:extLst>
                    <a:ext uri="{FF2B5EF4-FFF2-40B4-BE49-F238E27FC236}">
                      <a16:creationId xmlns:a16="http://schemas.microsoft.com/office/drawing/2014/main" id="{E5DD72C8-C9DD-427A-8868-1A158DA5888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5F7713B5-E0BB-4363-BCF0-654C64B4AD46}"/>
                    </a:ext>
                  </a:extLst>
                </p:cNvPr>
                <p:cNvSpPr/>
                <p:nvPr/>
              </p:nvSpPr>
              <p:spPr>
                <a:xfrm>
                  <a:off x="3635590" y="3041131"/>
                  <a:ext cx="1027217" cy="359534"/>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eaLnBrk="1" hangingPunct="1">
                    <a:defRPr/>
                  </a:pPr>
                  <a:endParaRPr lang="zh-TW" altLang="en-US">
                    <a:solidFill>
                      <a:prstClr val="black"/>
                    </a:solidFill>
                  </a:endParaRPr>
                </a:p>
              </p:txBody>
            </p:sp>
          </p:grpSp>
          <p:sp>
            <p:nvSpPr>
              <p:cNvPr id="213013" name="文字方塊 4">
                <a:extLst>
                  <a:ext uri="{FF2B5EF4-FFF2-40B4-BE49-F238E27FC236}">
                    <a16:creationId xmlns:a16="http://schemas.microsoft.com/office/drawing/2014/main" id="{3617CD0F-C096-4487-BF6B-D7520C935588}"/>
                  </a:ext>
                </a:extLst>
              </p:cNvPr>
              <p:cNvSpPr txBox="1">
                <a:spLocks noChangeArrowheads="1"/>
              </p:cNvSpPr>
              <p:nvPr/>
            </p:nvSpPr>
            <p:spPr bwMode="auto">
              <a:xfrm>
                <a:off x="3693211" y="3137668"/>
                <a:ext cx="1081658"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b="1">
                    <a:solidFill>
                      <a:srgbClr val="000000"/>
                    </a:solidFill>
                    <a:latin typeface="微軟正黑體" panose="020B0604030504040204" pitchFamily="34" charset="-120"/>
                    <a:ea typeface="微軟正黑體" panose="020B0604030504040204" pitchFamily="34" charset="-120"/>
                  </a:rPr>
                  <a:t>青少年</a:t>
                </a:r>
              </a:p>
            </p:txBody>
          </p:sp>
        </p:grpSp>
        <p:sp>
          <p:nvSpPr>
            <p:cNvPr id="10" name="矩形 9">
              <a:extLst>
                <a:ext uri="{FF2B5EF4-FFF2-40B4-BE49-F238E27FC236}">
                  <a16:creationId xmlns:a16="http://schemas.microsoft.com/office/drawing/2014/main" id="{29A381D1-E636-4E1F-A242-841864F91A67}"/>
                </a:ext>
              </a:extLst>
            </p:cNvPr>
            <p:cNvSpPr/>
            <p:nvPr/>
          </p:nvSpPr>
          <p:spPr>
            <a:xfrm>
              <a:off x="3281333" y="3507197"/>
              <a:ext cx="1800409" cy="476204"/>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r>
                <a:rPr lang="zh-TW" altLang="en-US" sz="2000" b="1" dirty="0">
                  <a:solidFill>
                    <a:prstClr val="white"/>
                  </a:solidFill>
                  <a:latin typeface="微軟正黑體" panose="020B0604030504040204" pitchFamily="34" charset="-120"/>
                  <a:ea typeface="微軟正黑體" panose="020B0604030504040204" pitchFamily="34" charset="-120"/>
                </a:rPr>
                <a:t>自我認同階段</a:t>
              </a:r>
            </a:p>
          </p:txBody>
        </p:sp>
      </p:grpSp>
      <p:sp>
        <p:nvSpPr>
          <p:cNvPr id="22" name="五邊形 21">
            <a:extLst>
              <a:ext uri="{FF2B5EF4-FFF2-40B4-BE49-F238E27FC236}">
                <a16:creationId xmlns:a16="http://schemas.microsoft.com/office/drawing/2014/main" id="{875FFD29-7AD1-4A11-B07F-6D855E92341B}"/>
              </a:ext>
            </a:extLst>
          </p:cNvPr>
          <p:cNvSpPr/>
          <p:nvPr/>
        </p:nvSpPr>
        <p:spPr>
          <a:xfrm>
            <a:off x="6527800" y="1703388"/>
            <a:ext cx="3810000" cy="1758950"/>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知道與相信自己擁有的天賦</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有熱情、不怕困難</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較有勇氣選擇自己喜愛又擅長的</a:t>
            </a:r>
          </a:p>
        </p:txBody>
      </p:sp>
      <p:sp>
        <p:nvSpPr>
          <p:cNvPr id="28" name="五邊形 27">
            <a:extLst>
              <a:ext uri="{FF2B5EF4-FFF2-40B4-BE49-F238E27FC236}">
                <a16:creationId xmlns:a16="http://schemas.microsoft.com/office/drawing/2014/main" id="{F7097042-44C9-4EB5-880C-48C0CB6C3BCC}"/>
              </a:ext>
            </a:extLst>
          </p:cNvPr>
          <p:cNvSpPr/>
          <p:nvPr/>
        </p:nvSpPr>
        <p:spPr>
          <a:xfrm>
            <a:off x="6527800" y="4022726"/>
            <a:ext cx="3925888" cy="1611313"/>
          </a:xfrm>
          <a:prstGeom prst="homePlate">
            <a:avLst/>
          </a:prstGeom>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不太知道自己到底會什麼</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感到惶恐、害怕失敗</a:t>
            </a:r>
            <a:endParaRPr lang="en-US" altLang="zh-TW" sz="2000" b="1" dirty="0">
              <a:solidFill>
                <a:prstClr val="black"/>
              </a:solidFill>
              <a:latin typeface="微軟正黑體" panose="020B0604030504040204" pitchFamily="34" charset="-120"/>
              <a:ea typeface="微軟正黑體" panose="020B0604030504040204" pitchFamily="34" charset="-120"/>
            </a:endParaRPr>
          </a:p>
          <a:p>
            <a:pPr eaLnBrk="1" hangingPunct="1">
              <a:defRPr/>
            </a:pPr>
            <a:r>
              <a:rPr lang="zh-TW" altLang="en-US" sz="2000" b="1" dirty="0">
                <a:solidFill>
                  <a:prstClr val="black"/>
                </a:solidFill>
                <a:latin typeface="微軟正黑體" panose="020B0604030504040204" pitchFamily="34" charset="-120"/>
                <a:ea typeface="微軟正黑體" panose="020B0604030504040204" pitchFamily="34" charset="-120"/>
              </a:rPr>
              <a:t>依他人、社會大眾的觀點去選擇或乾脆不選擇</a:t>
            </a:r>
          </a:p>
        </p:txBody>
      </p:sp>
      <p:pic>
        <p:nvPicPr>
          <p:cNvPr id="1028" name="Picture 4" descr="ãå¡ä» è²¼åããçåçæå°çµæ">
            <a:extLst>
              <a:ext uri="{FF2B5EF4-FFF2-40B4-BE49-F238E27FC236}">
                <a16:creationId xmlns:a16="http://schemas.microsoft.com/office/drawing/2014/main" id="{B5D76EB5-6572-4C75-8341-D087E2AA9D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776" y="5248275"/>
            <a:ext cx="133191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ãå¡ä» è²¼åããçåçæå°çµæ">
            <a:extLst>
              <a:ext uri="{FF2B5EF4-FFF2-40B4-BE49-F238E27FC236}">
                <a16:creationId xmlns:a16="http://schemas.microsoft.com/office/drawing/2014/main" id="{48EB6392-95BC-4F22-B3AB-828B070F9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5" y="476251"/>
            <a:ext cx="13525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3E57A9B5-7862-4D3D-988A-9A99354B466E}"/>
              </a:ext>
            </a:extLst>
          </p:cNvPr>
          <p:cNvSpPr/>
          <p:nvPr/>
        </p:nvSpPr>
        <p:spPr>
          <a:xfrm>
            <a:off x="5056188" y="6446838"/>
            <a:ext cx="1471612" cy="412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13007" name="矩形 34">
            <a:extLst>
              <a:ext uri="{FF2B5EF4-FFF2-40B4-BE49-F238E27FC236}">
                <a16:creationId xmlns:a16="http://schemas.microsoft.com/office/drawing/2014/main" id="{150DD71F-0E2B-46F8-98FE-54CCE0699B43}"/>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3008" name="Picture 2" descr="D:\學輔科資料\簡報圖案\12.png">
            <a:extLst>
              <a:ext uri="{FF2B5EF4-FFF2-40B4-BE49-F238E27FC236}">
                <a16:creationId xmlns:a16="http://schemas.microsoft.com/office/drawing/2014/main" id="{6D510765-C695-4287-8190-95F35A111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6A403050-7E6E-49C3-98C8-2C999B5CEAC4}"/>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FB6252-5633-4FE4-AB9C-79AE342637B4}"/>
              </a:ext>
            </a:extLst>
          </p:cNvPr>
          <p:cNvSpPr>
            <a:spLocks noGrp="1"/>
          </p:cNvSpPr>
          <p:nvPr>
            <p:ph type="title"/>
          </p:nvPr>
        </p:nvSpPr>
        <p:spPr>
          <a:xfrm>
            <a:off x="1981200" y="557213"/>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a:extLst>
              <a:ext uri="{FF2B5EF4-FFF2-40B4-BE49-F238E27FC236}">
                <a16:creationId xmlns:a16="http://schemas.microsoft.com/office/drawing/2014/main" id="{4399E95F-14D8-4DA5-9136-560A5C73F547}"/>
              </a:ext>
            </a:extLst>
          </p:cNvPr>
          <p:cNvGraphicFramePr>
            <a:graphicFrameLocks noGrp="1"/>
          </p:cNvGraphicFramePr>
          <p:nvPr>
            <p:ph idx="1"/>
          </p:nvPr>
        </p:nvGraphicFramePr>
        <p:xfrm>
          <a:off x="3413703" y="1507156"/>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群組 22">
            <a:extLst>
              <a:ext uri="{FF2B5EF4-FFF2-40B4-BE49-F238E27FC236}">
                <a16:creationId xmlns:a16="http://schemas.microsoft.com/office/drawing/2014/main" id="{0167DEB0-A5A3-43B5-80A4-2ED5ED4C1766}"/>
              </a:ext>
            </a:extLst>
          </p:cNvPr>
          <p:cNvGrpSpPr>
            <a:grpSpLocks/>
          </p:cNvGrpSpPr>
          <p:nvPr/>
        </p:nvGrpSpPr>
        <p:grpSpPr bwMode="auto">
          <a:xfrm>
            <a:off x="1847851" y="1989138"/>
            <a:ext cx="2447925" cy="1820862"/>
            <a:chOff x="395536" y="1772816"/>
            <a:chExt cx="2448272" cy="1821756"/>
          </a:xfrm>
        </p:grpSpPr>
        <p:sp>
          <p:nvSpPr>
            <p:cNvPr id="13" name="向右箭號圖說文字 12">
              <a:extLst>
                <a:ext uri="{FF2B5EF4-FFF2-40B4-BE49-F238E27FC236}">
                  <a16:creationId xmlns:a16="http://schemas.microsoft.com/office/drawing/2014/main" id="{1C9C7E8A-CBDB-4D5B-8689-048258FFD15A}"/>
                </a:ext>
              </a:extLst>
            </p:cNvPr>
            <p:cNvSpPr/>
            <p:nvPr/>
          </p:nvSpPr>
          <p:spPr>
            <a:xfrm>
              <a:off x="395536" y="1772816"/>
              <a:ext cx="2448272" cy="1728048"/>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6" name="文字方塊 13">
              <a:extLst>
                <a:ext uri="{FF2B5EF4-FFF2-40B4-BE49-F238E27FC236}">
                  <a16:creationId xmlns:a16="http://schemas.microsoft.com/office/drawing/2014/main" id="{AE27B10D-7547-4232-8AEF-2C566F17A331}"/>
                </a:ext>
              </a:extLst>
            </p:cNvPr>
            <p:cNvSpPr txBox="1">
              <a:spLocks noChangeArrowheads="1"/>
            </p:cNvSpPr>
            <p:nvPr/>
          </p:nvSpPr>
          <p:spPr bwMode="auto">
            <a:xfrm>
              <a:off x="412119" y="1778689"/>
              <a:ext cx="1752196"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肯定孩子、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鼓勵孩子、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拓展其視野</a:t>
              </a:r>
            </a:p>
          </p:txBody>
        </p:sp>
      </p:grpSp>
      <p:pic>
        <p:nvPicPr>
          <p:cNvPr id="216069" name="圖片 11" descr="1991.png">
            <a:extLst>
              <a:ext uri="{FF2B5EF4-FFF2-40B4-BE49-F238E27FC236}">
                <a16:creationId xmlns:a16="http://schemas.microsoft.com/office/drawing/2014/main" id="{AE5F8188-DBE9-45F5-B3DE-3B5261A2DAA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24276" y="1604963"/>
            <a:ext cx="107156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群組 24">
            <a:extLst>
              <a:ext uri="{FF2B5EF4-FFF2-40B4-BE49-F238E27FC236}">
                <a16:creationId xmlns:a16="http://schemas.microsoft.com/office/drawing/2014/main" id="{5F4ECCCF-6B70-44BE-B821-B1FB29DCEAD4}"/>
              </a:ext>
            </a:extLst>
          </p:cNvPr>
          <p:cNvGrpSpPr>
            <a:grpSpLocks/>
          </p:cNvGrpSpPr>
          <p:nvPr/>
        </p:nvGrpSpPr>
        <p:grpSpPr bwMode="auto">
          <a:xfrm>
            <a:off x="1847851" y="4076701"/>
            <a:ext cx="2447925" cy="1846263"/>
            <a:chOff x="395536" y="3789040"/>
            <a:chExt cx="2448272" cy="1846088"/>
          </a:xfrm>
        </p:grpSpPr>
        <p:sp>
          <p:nvSpPr>
            <p:cNvPr id="15" name="向右箭號圖說文字 14">
              <a:extLst>
                <a:ext uri="{FF2B5EF4-FFF2-40B4-BE49-F238E27FC236}">
                  <a16:creationId xmlns:a16="http://schemas.microsoft.com/office/drawing/2014/main" id="{797BE537-AB17-47F3-9272-45402553D8AA}"/>
                </a:ext>
              </a:extLst>
            </p:cNvPr>
            <p:cNvSpPr/>
            <p:nvPr/>
          </p:nvSpPr>
          <p:spPr>
            <a:xfrm>
              <a:off x="395536" y="3789040"/>
              <a:ext cx="2448272" cy="1728624"/>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4" name="文字方塊 15">
              <a:extLst>
                <a:ext uri="{FF2B5EF4-FFF2-40B4-BE49-F238E27FC236}">
                  <a16:creationId xmlns:a16="http://schemas.microsoft.com/office/drawing/2014/main" id="{E7A68B73-1A07-42BB-A5FE-CC20EBB0E995}"/>
                </a:ext>
              </a:extLst>
            </p:cNvPr>
            <p:cNvSpPr txBox="1">
              <a:spLocks noChangeArrowheads="1"/>
            </p:cNvSpPr>
            <p:nvPr/>
          </p:nvSpPr>
          <p:spPr bwMode="auto">
            <a:xfrm>
              <a:off x="418616" y="3819245"/>
              <a:ext cx="1752195" cy="181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理解孩子、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尋找同盟、</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微調整期待</a:t>
              </a:r>
            </a:p>
          </p:txBody>
        </p:sp>
      </p:grpSp>
      <p:pic>
        <p:nvPicPr>
          <p:cNvPr id="216071" name="圖片 10" descr="113.png">
            <a:extLst>
              <a:ext uri="{FF2B5EF4-FFF2-40B4-BE49-F238E27FC236}">
                <a16:creationId xmlns:a16="http://schemas.microsoft.com/office/drawing/2014/main" id="{50EF928C-087B-48B7-B177-F80ED565B6A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35414" y="5232400"/>
            <a:ext cx="9048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群組 23">
            <a:extLst>
              <a:ext uri="{FF2B5EF4-FFF2-40B4-BE49-F238E27FC236}">
                <a16:creationId xmlns:a16="http://schemas.microsoft.com/office/drawing/2014/main" id="{992337D9-7F95-4130-BB0A-A1753FBD5162}"/>
              </a:ext>
            </a:extLst>
          </p:cNvPr>
          <p:cNvGrpSpPr>
            <a:grpSpLocks/>
          </p:cNvGrpSpPr>
          <p:nvPr/>
        </p:nvGrpSpPr>
        <p:grpSpPr bwMode="auto">
          <a:xfrm>
            <a:off x="7535864" y="2060575"/>
            <a:ext cx="2700337" cy="1728788"/>
            <a:chOff x="6516210" y="1844824"/>
            <a:chExt cx="2699785" cy="1728192"/>
          </a:xfrm>
        </p:grpSpPr>
        <p:sp>
          <p:nvSpPr>
            <p:cNvPr id="18" name="向右箭號圖說文字 17">
              <a:extLst>
                <a:ext uri="{FF2B5EF4-FFF2-40B4-BE49-F238E27FC236}">
                  <a16:creationId xmlns:a16="http://schemas.microsoft.com/office/drawing/2014/main" id="{34ED01C4-C2C9-4194-94E5-F228D1E9C539}"/>
                </a:ext>
              </a:extLst>
            </p:cNvPr>
            <p:cNvSpPr/>
            <p:nvPr/>
          </p:nvSpPr>
          <p:spPr>
            <a:xfrm rot="10800000">
              <a:off x="6516210" y="1844824"/>
              <a:ext cx="2591857"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2" name="文字方塊 18">
              <a:extLst>
                <a:ext uri="{FF2B5EF4-FFF2-40B4-BE49-F238E27FC236}">
                  <a16:creationId xmlns:a16="http://schemas.microsoft.com/office/drawing/2014/main" id="{013FFB92-7AC8-463E-B5CB-C4D14881DC66}"/>
                </a:ext>
              </a:extLst>
            </p:cNvPr>
            <p:cNvSpPr txBox="1">
              <a:spLocks noChangeArrowheads="1"/>
            </p:cNvSpPr>
            <p:nvPr/>
          </p:nvSpPr>
          <p:spPr bwMode="auto">
            <a:xfrm>
              <a:off x="7164282" y="2044005"/>
              <a:ext cx="2051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陪伴孩子、</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多做討論、</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找具體資訊</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grpSp>
        <p:nvGrpSpPr>
          <p:cNvPr id="7" name="群組 25">
            <a:extLst>
              <a:ext uri="{FF2B5EF4-FFF2-40B4-BE49-F238E27FC236}">
                <a16:creationId xmlns:a16="http://schemas.microsoft.com/office/drawing/2014/main" id="{B04EBC03-98DD-4FE5-A197-46FCB7A66949}"/>
              </a:ext>
            </a:extLst>
          </p:cNvPr>
          <p:cNvGrpSpPr>
            <a:grpSpLocks/>
          </p:cNvGrpSpPr>
          <p:nvPr/>
        </p:nvGrpSpPr>
        <p:grpSpPr bwMode="auto">
          <a:xfrm>
            <a:off x="7639050" y="4005263"/>
            <a:ext cx="2597150" cy="1727200"/>
            <a:chOff x="6588224" y="3789040"/>
            <a:chExt cx="2597199" cy="1728192"/>
          </a:xfrm>
        </p:grpSpPr>
        <p:sp>
          <p:nvSpPr>
            <p:cNvPr id="20" name="向右箭號圖說文字 19">
              <a:extLst>
                <a:ext uri="{FF2B5EF4-FFF2-40B4-BE49-F238E27FC236}">
                  <a16:creationId xmlns:a16="http://schemas.microsoft.com/office/drawing/2014/main" id="{B8AE07D0-8EDA-44E2-9904-7E352AC82303}"/>
                </a:ext>
              </a:extLst>
            </p:cNvPr>
            <p:cNvSpPr/>
            <p:nvPr/>
          </p:nvSpPr>
          <p:spPr>
            <a:xfrm rot="10800000">
              <a:off x="6588224" y="3789040"/>
              <a:ext cx="2489247"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216080" name="文字方塊 21">
              <a:extLst>
                <a:ext uri="{FF2B5EF4-FFF2-40B4-BE49-F238E27FC236}">
                  <a16:creationId xmlns:a16="http://schemas.microsoft.com/office/drawing/2014/main" id="{A045F42D-D05E-4100-9B2F-56EB8C942E72}"/>
                </a:ext>
              </a:extLst>
            </p:cNvPr>
            <p:cNvSpPr txBox="1">
              <a:spLocks noChangeArrowheads="1"/>
            </p:cNvSpPr>
            <p:nvPr/>
          </p:nvSpPr>
          <p:spPr bwMode="auto">
            <a:xfrm>
              <a:off x="7205394" y="3999788"/>
              <a:ext cx="198002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給予建議、</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提供資訊、</a:t>
              </a:r>
              <a:endParaRPr kumimoji="0" lang="en-US" altLang="zh-TW" b="1">
                <a:solidFill>
                  <a:srgbClr val="000000"/>
                </a:solidFill>
                <a:latin typeface="Tw Cen MT" panose="020B0602020104020603" pitchFamily="34" charset="0"/>
                <a:ea typeface="微軟正黑體" panose="020B0604030504040204" pitchFamily="34" charset="-120"/>
              </a:endParaRPr>
            </a:p>
            <a:p>
              <a:pPr eaLnBrk="1" hangingPunct="1">
                <a:spcBef>
                  <a:spcPct val="0"/>
                </a:spcBef>
                <a:buFontTx/>
                <a:buNone/>
              </a:pPr>
              <a:r>
                <a:rPr kumimoji="0" lang="zh-TW" altLang="en-US" b="1">
                  <a:solidFill>
                    <a:srgbClr val="000000"/>
                  </a:solidFill>
                  <a:latin typeface="Tw Cen MT" panose="020B0602020104020603" pitchFamily="34" charset="0"/>
                  <a:ea typeface="微軟正黑體" panose="020B0604030504040204" pitchFamily="34" charset="-120"/>
                </a:rPr>
                <a:t>給孩子信心</a:t>
              </a:r>
              <a:endParaRPr kumimoji="0" lang="en-US" altLang="zh-TW" b="1">
                <a:solidFill>
                  <a:srgbClr val="000000"/>
                </a:solidFill>
                <a:latin typeface="Tw Cen MT" panose="020B0602020104020603" pitchFamily="34" charset="0"/>
                <a:ea typeface="微軟正黑體" panose="020B0604030504040204" pitchFamily="34" charset="-120"/>
              </a:endParaRPr>
            </a:p>
          </p:txBody>
        </p:sp>
      </p:grpSp>
      <p:pic>
        <p:nvPicPr>
          <p:cNvPr id="216074" name="圖片 5" descr="2014080911293343681.png">
            <a:extLst>
              <a:ext uri="{FF2B5EF4-FFF2-40B4-BE49-F238E27FC236}">
                <a16:creationId xmlns:a16="http://schemas.microsoft.com/office/drawing/2014/main" id="{493E1CAC-A7D0-43D3-B8A1-3685ABD0529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75501" y="5148263"/>
            <a:ext cx="9953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5" name="圖片 26" descr="132744z2ifdb25ix242xrl.png">
            <a:extLst>
              <a:ext uri="{FF2B5EF4-FFF2-40B4-BE49-F238E27FC236}">
                <a16:creationId xmlns:a16="http://schemas.microsoft.com/office/drawing/2014/main" id="{8FADE494-ABA8-41A8-A9F0-F8C799356C0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1557339"/>
            <a:ext cx="108585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6" name="矩形 35">
            <a:extLst>
              <a:ext uri="{FF2B5EF4-FFF2-40B4-BE49-F238E27FC236}">
                <a16:creationId xmlns:a16="http://schemas.microsoft.com/office/drawing/2014/main" id="{F0930811-D840-428F-B9F8-CFF6BDE08212}"/>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6077" name="Picture 2" descr="D:\學輔科資料\簡報圖案\12.png">
            <a:extLst>
              <a:ext uri="{FF2B5EF4-FFF2-40B4-BE49-F238E27FC236}">
                <a16:creationId xmlns:a16="http://schemas.microsoft.com/office/drawing/2014/main" id="{55B72121-62C5-4FAE-BF77-64E613CBF4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FB036846-F6F6-419B-8E10-C7D88FD25566}"/>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C0A277-67A9-4DBC-9D36-345E620B6183}"/>
              </a:ext>
            </a:extLst>
          </p:cNvPr>
          <p:cNvSpPr>
            <a:spLocks noGrp="1"/>
          </p:cNvSpPr>
          <p:nvPr>
            <p:ph type="title"/>
          </p:nvPr>
        </p:nvSpPr>
        <p:spPr>
          <a:xfrm>
            <a:off x="1981200" y="630238"/>
            <a:ext cx="8229600" cy="1143000"/>
          </a:xfrm>
        </p:spPr>
        <p:txBody>
          <a:bodyPr/>
          <a:lstStyle/>
          <a:p>
            <a:pPr eaLnBrk="1" fontAlgn="auto" hangingPunct="1">
              <a:spcAft>
                <a:spcPts val="0"/>
              </a:spcAft>
              <a:defRPr/>
            </a:pPr>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a:extLst>
              <a:ext uri="{FF2B5EF4-FFF2-40B4-BE49-F238E27FC236}">
                <a16:creationId xmlns:a16="http://schemas.microsoft.com/office/drawing/2014/main" id="{9B8BAC40-C647-4E12-9C3B-C9DFA92E4CDA}"/>
              </a:ext>
            </a:extLst>
          </p:cNvPr>
          <p:cNvPicPr>
            <a:picLocks noGrp="1" noChangeAspect="1"/>
          </p:cNvPicPr>
          <p:nvPr>
            <p:ph idx="1"/>
          </p:nvPr>
        </p:nvPicPr>
        <p:blipFill>
          <a:blip r:embed="rId3" cstate="print">
            <a:lum bright="10000"/>
          </a:blip>
          <a:stretch>
            <a:fillRect/>
          </a:stretch>
        </p:blipFill>
        <p:spPr>
          <a:xfrm>
            <a:off x="8040216" y="5265280"/>
            <a:ext cx="2627784" cy="1592731"/>
          </a:xfrm>
          <a:effectLst>
            <a:softEdge rad="112500"/>
          </a:effectLst>
        </p:spPr>
      </p:pic>
      <p:graphicFrame>
        <p:nvGraphicFramePr>
          <p:cNvPr id="6" name="資料庫圖表 5">
            <a:extLst>
              <a:ext uri="{FF2B5EF4-FFF2-40B4-BE49-F238E27FC236}">
                <a16:creationId xmlns:a16="http://schemas.microsoft.com/office/drawing/2014/main" id="{CC4C8E94-B4E0-4701-999A-BD9A865D0E79}"/>
              </a:ext>
            </a:extLst>
          </p:cNvPr>
          <p:cNvGraphicFramePr/>
          <p:nvPr/>
        </p:nvGraphicFramePr>
        <p:xfrm>
          <a:off x="2135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8117" name="矩形 14">
            <a:extLst>
              <a:ext uri="{FF2B5EF4-FFF2-40B4-BE49-F238E27FC236}">
                <a16:creationId xmlns:a16="http://schemas.microsoft.com/office/drawing/2014/main" id="{97921BDE-DCE9-4C02-981F-2A2296A9E88C}"/>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eaLnBrk="1" hangingPunct="1">
              <a:spcBef>
                <a:spcPct val="0"/>
              </a:spcBef>
              <a:buFontTx/>
              <a:buNone/>
            </a:pPr>
            <a:endParaRPr lang="zh-TW" altLang="en-US" sz="3200">
              <a:solidFill>
                <a:srgbClr val="000000"/>
              </a:solidFill>
              <a:latin typeface="Calibri" panose="020F0502020204030204" pitchFamily="34" charset="0"/>
              <a:ea typeface="新細明體" panose="02020500000000000000" pitchFamily="18" charset="-120"/>
            </a:endParaRPr>
          </a:p>
        </p:txBody>
      </p:sp>
      <p:pic>
        <p:nvPicPr>
          <p:cNvPr id="218118" name="Picture 2" descr="D:\學輔科資料\簡報圖案\12.png">
            <a:extLst>
              <a:ext uri="{FF2B5EF4-FFF2-40B4-BE49-F238E27FC236}">
                <a16:creationId xmlns:a16="http://schemas.microsoft.com/office/drawing/2014/main" id="{97D3833D-43C4-4F1E-863F-DB3B0D2C2E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a:extLst>
              <a:ext uri="{FF2B5EF4-FFF2-40B4-BE49-F238E27FC236}">
                <a16:creationId xmlns:a16="http://schemas.microsoft.com/office/drawing/2014/main" id="{D06F72D4-14AB-409D-939F-43465D06442E}"/>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spTree>
  </p:cSld>
  <p:clrMapOvr>
    <a:masterClrMapping/>
  </p:clrMapOvr>
  <p:transition spd="slow">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群組 2">
            <a:extLst>
              <a:ext uri="{FF2B5EF4-FFF2-40B4-BE49-F238E27FC236}">
                <a16:creationId xmlns:a16="http://schemas.microsoft.com/office/drawing/2014/main" id="{0F8006A6-5D3E-4A7C-A4A6-2212F15E2189}"/>
              </a:ext>
            </a:extLst>
          </p:cNvPr>
          <p:cNvGrpSpPr>
            <a:grpSpLocks/>
          </p:cNvGrpSpPr>
          <p:nvPr/>
        </p:nvGrpSpPr>
        <p:grpSpPr bwMode="auto">
          <a:xfrm>
            <a:off x="4194175" y="744539"/>
            <a:ext cx="3867150" cy="2060575"/>
            <a:chOff x="3016560" y="336189"/>
            <a:chExt cx="6001666" cy="2234969"/>
          </a:xfrm>
        </p:grpSpPr>
        <p:sp>
          <p:nvSpPr>
            <p:cNvPr id="4" name="文字方塊 3">
              <a:extLst>
                <a:ext uri="{FF2B5EF4-FFF2-40B4-BE49-F238E27FC236}">
                  <a16:creationId xmlns:a16="http://schemas.microsoft.com/office/drawing/2014/main" id="{C91D1FBC-119E-446D-86C6-E6FD22C1914C}"/>
                </a:ext>
              </a:extLst>
            </p:cNvPr>
            <p:cNvSpPr txBox="1"/>
            <p:nvPr/>
          </p:nvSpPr>
          <p:spPr>
            <a:xfrm>
              <a:off x="3016560" y="1138574"/>
              <a:ext cx="6001666" cy="650862"/>
            </a:xfrm>
            <a:prstGeom prst="rect">
              <a:avLst/>
            </a:prstGeom>
            <a:solidFill>
              <a:schemeClr val="accent6">
                <a:lumMod val="20000"/>
                <a:lumOff val="8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7030A0"/>
                  </a:solidFill>
                  <a:latin typeface="微軟正黑體" panose="020B0604030504040204" pitchFamily="34" charset="-120"/>
                  <a:ea typeface="微軟正黑體" panose="020B0604030504040204" pitchFamily="34" charset="-120"/>
                </a:rPr>
                <a:t>家長</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5" name="文字方塊 4">
              <a:extLst>
                <a:ext uri="{FF2B5EF4-FFF2-40B4-BE49-F238E27FC236}">
                  <a16:creationId xmlns:a16="http://schemas.microsoft.com/office/drawing/2014/main" id="{4598C94C-7246-413A-87D6-4FF56E206704}"/>
                </a:ext>
              </a:extLst>
            </p:cNvPr>
            <p:cNvSpPr txBox="1"/>
            <p:nvPr/>
          </p:nvSpPr>
          <p:spPr>
            <a:xfrm>
              <a:off x="3016560" y="1920296"/>
              <a:ext cx="6001666" cy="650862"/>
            </a:xfrm>
            <a:prstGeom prst="rect">
              <a:avLst/>
            </a:prstGeom>
            <a:solidFill>
              <a:schemeClr val="accent1">
                <a:lumMod val="40000"/>
                <a:lumOff val="60000"/>
              </a:schemeClr>
            </a:solidFill>
          </p:spPr>
          <p:txBody>
            <a:bodyPr>
              <a:spAutoFit/>
            </a:bodyPr>
            <a:lstStyle/>
            <a:p>
              <a:pPr algn="ctr" defTabSz="685800" eaLnBrk="1" hangingPunct="1">
                <a:defRPr/>
              </a:pPr>
              <a:r>
                <a:rPr lang="zh-TW" altLang="en-US" sz="2700" dirty="0">
                  <a:solidFill>
                    <a:prstClr val="black"/>
                  </a:solidFill>
                  <a:latin typeface="微軟正黑體" panose="020B0604030504040204" pitchFamily="34" charset="-120"/>
                  <a:ea typeface="微軟正黑體" panose="020B0604030504040204" pitchFamily="34" charset="-120"/>
                </a:rPr>
                <a:t>看</a:t>
              </a:r>
              <a:r>
                <a:rPr lang="zh-TW" altLang="en-US" sz="3300" dirty="0">
                  <a:solidFill>
                    <a:srgbClr val="C00000"/>
                  </a:solidFill>
                  <a:latin typeface="微軟正黑體" panose="020B0604030504040204" pitchFamily="34" charset="-120"/>
                  <a:ea typeface="微軟正黑體" panose="020B0604030504040204" pitchFamily="34" charset="-120"/>
                </a:rPr>
                <a:t>學校</a:t>
              </a:r>
              <a:r>
                <a:rPr lang="zh-TW" altLang="en-US" sz="2700" dirty="0">
                  <a:solidFill>
                    <a:prstClr val="black"/>
                  </a:solidFill>
                  <a:latin typeface="微軟正黑體" panose="020B0604030504040204" pitchFamily="34" charset="-120"/>
                  <a:ea typeface="微軟正黑體" panose="020B0604030504040204" pitchFamily="34" charset="-120"/>
                </a:rPr>
                <a:t>需要</a:t>
              </a:r>
            </a:p>
          </p:txBody>
        </p:sp>
        <p:sp>
          <p:nvSpPr>
            <p:cNvPr id="223249" name="文字方塊 5">
              <a:extLst>
                <a:ext uri="{FF2B5EF4-FFF2-40B4-BE49-F238E27FC236}">
                  <a16:creationId xmlns:a16="http://schemas.microsoft.com/office/drawing/2014/main" id="{9053996F-A49F-4A8E-9F51-0C2DAC316BD1}"/>
                </a:ext>
              </a:extLst>
            </p:cNvPr>
            <p:cNvSpPr txBox="1">
              <a:spLocks noChangeArrowheads="1"/>
            </p:cNvSpPr>
            <p:nvPr/>
          </p:nvSpPr>
          <p:spPr bwMode="auto">
            <a:xfrm>
              <a:off x="3016560" y="336189"/>
              <a:ext cx="6001666" cy="70123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孩子們的困境</a:t>
              </a:r>
            </a:p>
          </p:txBody>
        </p:sp>
      </p:grpSp>
      <p:sp>
        <p:nvSpPr>
          <p:cNvPr id="7" name="文字方塊 6">
            <a:extLst>
              <a:ext uri="{FF2B5EF4-FFF2-40B4-BE49-F238E27FC236}">
                <a16:creationId xmlns:a16="http://schemas.microsoft.com/office/drawing/2014/main" id="{B98B0443-C4E7-459A-B642-7C2C543F26C8}"/>
              </a:ext>
            </a:extLst>
          </p:cNvPr>
          <p:cNvSpPr txBox="1">
            <a:spLocks noChangeArrowheads="1"/>
          </p:cNvSpPr>
          <p:nvPr/>
        </p:nvSpPr>
        <p:spPr bwMode="auto">
          <a:xfrm>
            <a:off x="1622425" y="4006850"/>
            <a:ext cx="20970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BD580E"/>
                </a:solidFill>
                <a:latin typeface="微軟正黑體" panose="020B0604030504040204" pitchFamily="34" charset="-120"/>
                <a:ea typeface="微軟正黑體" panose="020B0604030504040204" pitchFamily="34" charset="-120"/>
              </a:rPr>
              <a:t>看自己想要</a:t>
            </a:r>
          </a:p>
        </p:txBody>
      </p:sp>
      <p:sp>
        <p:nvSpPr>
          <p:cNvPr id="8" name="文字方塊 7">
            <a:extLst>
              <a:ext uri="{FF2B5EF4-FFF2-40B4-BE49-F238E27FC236}">
                <a16:creationId xmlns:a16="http://schemas.microsoft.com/office/drawing/2014/main" id="{83F9479C-1C74-48D6-851F-7F0DDB8B7197}"/>
              </a:ext>
            </a:extLst>
          </p:cNvPr>
          <p:cNvSpPr txBox="1">
            <a:spLocks noChangeArrowheads="1"/>
          </p:cNvSpPr>
          <p:nvPr/>
        </p:nvSpPr>
        <p:spPr bwMode="auto">
          <a:xfrm>
            <a:off x="8631238" y="3933826"/>
            <a:ext cx="19748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0B050"/>
                </a:solidFill>
                <a:latin typeface="微軟正黑體" panose="020B0604030504040204" pitchFamily="34" charset="-120"/>
                <a:ea typeface="微軟正黑體" panose="020B0604030504040204" pitchFamily="34" charset="-120"/>
              </a:rPr>
              <a:t>看環境需要</a:t>
            </a:r>
          </a:p>
        </p:txBody>
      </p:sp>
      <p:sp>
        <p:nvSpPr>
          <p:cNvPr id="9" name="文字方塊 8">
            <a:extLst>
              <a:ext uri="{FF2B5EF4-FFF2-40B4-BE49-F238E27FC236}">
                <a16:creationId xmlns:a16="http://schemas.microsoft.com/office/drawing/2014/main" id="{D38607E4-FF71-42D6-9DB9-F45A0AADA31F}"/>
              </a:ext>
            </a:extLst>
          </p:cNvPr>
          <p:cNvSpPr txBox="1">
            <a:spLocks noChangeArrowheads="1"/>
          </p:cNvSpPr>
          <p:nvPr/>
        </p:nvSpPr>
        <p:spPr bwMode="auto">
          <a:xfrm>
            <a:off x="3722688" y="3714750"/>
            <a:ext cx="4779962" cy="2032000"/>
          </a:xfrm>
          <a:prstGeom prst="rect">
            <a:avLst/>
          </a:prstGeom>
          <a:solidFill>
            <a:srgbClr val="FFFC0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2700">
                <a:solidFill>
                  <a:srgbClr val="0A33FF"/>
                </a:solidFill>
                <a:latin typeface="微軟正黑體" panose="020B0604030504040204" pitchFamily="34" charset="-120"/>
                <a:ea typeface="微軟正黑體" panose="020B0604030504040204" pitchFamily="34" charset="-120"/>
              </a:rPr>
              <a:t>看見自己・看見需要</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走出屬於・自己的路</a:t>
            </a:r>
            <a:r>
              <a:rPr lang="en-US" altLang="zh-TW" sz="2700">
                <a:solidFill>
                  <a:srgbClr val="0A33FF"/>
                </a:solidFill>
                <a:latin typeface="微軟正黑體" panose="020B0604030504040204" pitchFamily="34" charset="-120"/>
                <a:ea typeface="微軟正黑體" panose="020B0604030504040204" pitchFamily="34" charset="-120"/>
              </a:rPr>
              <a:t/>
            </a:r>
            <a:br>
              <a:rPr lang="en-US" altLang="zh-TW" sz="2700">
                <a:solidFill>
                  <a:srgbClr val="0A33FF"/>
                </a:solidFill>
                <a:latin typeface="微軟正黑體" panose="020B0604030504040204" pitchFamily="34" charset="-120"/>
                <a:ea typeface="微軟正黑體" panose="020B0604030504040204" pitchFamily="34" charset="-120"/>
              </a:rPr>
            </a:br>
            <a:r>
              <a:rPr lang="zh-TW" altLang="en-US" sz="2700">
                <a:solidFill>
                  <a:srgbClr val="0A33FF"/>
                </a:solidFill>
                <a:latin typeface="微軟正黑體" panose="020B0604030504040204" pitchFamily="34" charset="-120"/>
                <a:ea typeface="微軟正黑體" panose="020B0604030504040204" pitchFamily="34" charset="-120"/>
              </a:rPr>
              <a:t>讓</a:t>
            </a:r>
            <a:r>
              <a:rPr lang="zh-TW" altLang="en-US" sz="3600">
                <a:solidFill>
                  <a:srgbClr val="0A33FF"/>
                </a:solidFill>
                <a:latin typeface="微軟正黑體" panose="020B0604030504040204" pitchFamily="34" charset="-120"/>
                <a:ea typeface="微軟正黑體" panose="020B0604030504040204" pitchFamily="34" charset="-120"/>
              </a:rPr>
              <a:t>笑容閃耀</a:t>
            </a:r>
            <a:r>
              <a:rPr lang="zh-TW" altLang="en-US" sz="2700">
                <a:solidFill>
                  <a:srgbClr val="0A33FF"/>
                </a:solidFill>
                <a:latin typeface="微軟正黑體" panose="020B0604030504040204" pitchFamily="34" charset="-120"/>
                <a:ea typeface="微軟正黑體" panose="020B0604030504040204" pitchFamily="34" charset="-120"/>
              </a:rPr>
              <a:t>出自信的</a:t>
            </a:r>
            <a:r>
              <a:rPr lang="zh-TW" altLang="en-US" sz="3600">
                <a:solidFill>
                  <a:srgbClr val="0A33FF"/>
                </a:solidFill>
                <a:latin typeface="微軟正黑體" panose="020B0604030504040204" pitchFamily="34" charset="-120"/>
                <a:ea typeface="微軟正黑體" panose="020B0604030504040204" pitchFamily="34" charset="-120"/>
              </a:rPr>
              <a:t>璀燦光采</a:t>
            </a:r>
            <a:endParaRPr lang="zh-TW" altLang="en-US" sz="2700">
              <a:solidFill>
                <a:srgbClr val="0A33FF"/>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956DA39-E268-4E94-B57F-AA3EF407226F}"/>
              </a:ext>
            </a:extLst>
          </p:cNvPr>
          <p:cNvSpPr txBox="1">
            <a:spLocks noChangeArrowheads="1"/>
          </p:cNvSpPr>
          <p:nvPr/>
        </p:nvSpPr>
        <p:spPr bwMode="auto">
          <a:xfrm>
            <a:off x="4194175" y="2924175"/>
            <a:ext cx="3867150" cy="647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3600">
                <a:solidFill>
                  <a:srgbClr val="FFFFFF"/>
                </a:solidFill>
                <a:latin typeface="微軟正黑體" panose="020B0604030504040204" pitchFamily="34" charset="-120"/>
                <a:ea typeface="微軟正黑體" panose="020B0604030504040204" pitchFamily="34" charset="-120"/>
              </a:rPr>
              <a:t>期待中的未來</a:t>
            </a:r>
          </a:p>
        </p:txBody>
      </p:sp>
      <p:sp>
        <p:nvSpPr>
          <p:cNvPr id="13" name="Shape 311">
            <a:extLst>
              <a:ext uri="{FF2B5EF4-FFF2-40B4-BE49-F238E27FC236}">
                <a16:creationId xmlns:a16="http://schemas.microsoft.com/office/drawing/2014/main" id="{C63173B6-6838-4B83-BE58-3C1E53A8E445}"/>
              </a:ext>
            </a:extLst>
          </p:cNvPr>
          <p:cNvSpPr txBox="1">
            <a:spLocks/>
          </p:cNvSpPr>
          <p:nvPr/>
        </p:nvSpPr>
        <p:spPr bwMode="auto">
          <a:xfrm>
            <a:off x="4432301" y="5819775"/>
            <a:ext cx="333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取材自均一執行長呂冠緯先生</a:t>
            </a:r>
            <a:r>
              <a:rPr lang="en-US" altLang="zh-TW"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 </a:t>
            </a:r>
            <a:r>
              <a:rPr lang="zh-TW" altLang="en-US" sz="900">
                <a:solidFill>
                  <a:srgbClr val="888888"/>
                </a:solidFill>
                <a:latin typeface="微軟正黑體" panose="020B0604030504040204" pitchFamily="34" charset="-120"/>
                <a:ea typeface="微軟正黑體" panose="020B0604030504040204" pitchFamily="34" charset="-120"/>
                <a:cs typeface="Georgia" panose="02040502050405020303" pitchFamily="18" charset="0"/>
                <a:sym typeface="Georgia" panose="02040502050405020303" pitchFamily="18" charset="0"/>
              </a:rPr>
              <a:t>台中一中陳光鴻老師</a:t>
            </a:r>
          </a:p>
        </p:txBody>
      </p:sp>
      <p:grpSp>
        <p:nvGrpSpPr>
          <p:cNvPr id="3" name="群組 25">
            <a:extLst>
              <a:ext uri="{FF2B5EF4-FFF2-40B4-BE49-F238E27FC236}">
                <a16:creationId xmlns:a16="http://schemas.microsoft.com/office/drawing/2014/main" id="{06DD8427-7425-4F46-BBFD-9D4E2D2574F4}"/>
              </a:ext>
            </a:extLst>
          </p:cNvPr>
          <p:cNvGrpSpPr>
            <a:grpSpLocks/>
          </p:cNvGrpSpPr>
          <p:nvPr/>
        </p:nvGrpSpPr>
        <p:grpSpPr bwMode="auto">
          <a:xfrm>
            <a:off x="2601913" y="3876676"/>
            <a:ext cx="6838950" cy="2790825"/>
            <a:chOff x="656487" y="2776372"/>
            <a:chExt cx="7959762" cy="2270564"/>
          </a:xfrm>
        </p:grpSpPr>
        <p:sp>
          <p:nvSpPr>
            <p:cNvPr id="20" name="拱形 19">
              <a:extLst>
                <a:ext uri="{FF2B5EF4-FFF2-40B4-BE49-F238E27FC236}">
                  <a16:creationId xmlns:a16="http://schemas.microsoft.com/office/drawing/2014/main" id="{96690908-406C-4DD2-A35B-518C0B3E1AEF}"/>
                </a:ext>
              </a:extLst>
            </p:cNvPr>
            <p:cNvSpPr/>
            <p:nvPr/>
          </p:nvSpPr>
          <p:spPr>
            <a:xfrm>
              <a:off x="900379" y="2776372"/>
              <a:ext cx="7488606"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等腰三角形 22">
              <a:extLst>
                <a:ext uri="{FF2B5EF4-FFF2-40B4-BE49-F238E27FC236}">
                  <a16:creationId xmlns:a16="http://schemas.microsoft.com/office/drawing/2014/main" id="{5FC0C5B1-CE78-4F38-98E5-EBB7A2534B01}"/>
                </a:ext>
              </a:extLst>
            </p:cNvPr>
            <p:cNvSpPr/>
            <p:nvPr/>
          </p:nvSpPr>
          <p:spPr>
            <a:xfrm>
              <a:off x="7740453"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28" name="等腰三角形 27">
              <a:extLst>
                <a:ext uri="{FF2B5EF4-FFF2-40B4-BE49-F238E27FC236}">
                  <a16:creationId xmlns:a16="http://schemas.microsoft.com/office/drawing/2014/main" id="{5657AB58-11A6-44CB-9265-6BCB2FF8B9DA}"/>
                </a:ext>
              </a:extLst>
            </p:cNvPr>
            <p:cNvSpPr/>
            <p:nvPr/>
          </p:nvSpPr>
          <p:spPr>
            <a:xfrm>
              <a:off x="656487" y="3352408"/>
              <a:ext cx="875796" cy="559246"/>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zh-TW" altLang="en-US">
                <a:solidFill>
                  <a:prstClr val="white"/>
                </a:solidFill>
                <a:latin typeface="微軟正黑體" panose="020B0604030504040204" pitchFamily="34" charset="-120"/>
                <a:ea typeface="微軟正黑體" panose="020B0604030504040204" pitchFamily="34" charset="-120"/>
              </a:endParaRPr>
            </a:p>
          </p:txBody>
        </p:sp>
      </p:grpSp>
      <p:sp>
        <p:nvSpPr>
          <p:cNvPr id="223241" name="矩形 28">
            <a:extLst>
              <a:ext uri="{FF2B5EF4-FFF2-40B4-BE49-F238E27FC236}">
                <a16:creationId xmlns:a16="http://schemas.microsoft.com/office/drawing/2014/main" id="{B27B6D3D-056C-4AA9-9F09-FEB0E875EDBE}"/>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endParaRPr lang="zh-TW" altLang="en-US">
              <a:solidFill>
                <a:srgbClr val="000000"/>
              </a:solidFill>
              <a:latin typeface="微軟正黑體" panose="020B0604030504040204" pitchFamily="34" charset="-120"/>
              <a:ea typeface="微軟正黑體" panose="020B0604030504040204" pitchFamily="34" charset="-120"/>
            </a:endParaRPr>
          </a:p>
        </p:txBody>
      </p:sp>
      <p:pic>
        <p:nvPicPr>
          <p:cNvPr id="223242" name="Picture 2" descr="D:\學輔科資料\簡報圖案\12.png">
            <a:extLst>
              <a:ext uri="{FF2B5EF4-FFF2-40B4-BE49-F238E27FC236}">
                <a16:creationId xmlns:a16="http://schemas.microsoft.com/office/drawing/2014/main" id="{61946FCC-2B1D-444F-9176-829A3F51D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a:extLst>
              <a:ext uri="{FF2B5EF4-FFF2-40B4-BE49-F238E27FC236}">
                <a16:creationId xmlns:a16="http://schemas.microsoft.com/office/drawing/2014/main" id="{039FDD32-D021-4C81-B8B4-867E3D22B70B}"/>
              </a:ext>
            </a:extLst>
          </p:cNvPr>
          <p:cNvSpPr/>
          <p:nvPr/>
        </p:nvSpPr>
        <p:spPr>
          <a:xfrm>
            <a:off x="6550025" y="76200"/>
            <a:ext cx="698500" cy="400050"/>
          </a:xfrm>
          <a:prstGeom prst="rect">
            <a:avLst/>
          </a:prstGeom>
        </p:spPr>
        <p:txBody>
          <a:bodyPr wrap="none">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nodeType="afterGroup">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nodeType="afterGroup">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nodeType="afterGroup">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圖片 1">
            <a:extLst>
              <a:ext uri="{FF2B5EF4-FFF2-40B4-BE49-F238E27FC236}">
                <a16:creationId xmlns:a16="http://schemas.microsoft.com/office/drawing/2014/main" id="{0DD2FC58-B4A4-4E5D-947D-3BE2AF85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306" y="333374"/>
            <a:ext cx="3681413"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文字方塊 2">
            <a:extLst>
              <a:ext uri="{FF2B5EF4-FFF2-40B4-BE49-F238E27FC236}">
                <a16:creationId xmlns:a16="http://schemas.microsoft.com/office/drawing/2014/main" id="{D1F2A049-E304-45FA-AF55-80FE037E277B}"/>
              </a:ext>
            </a:extLst>
          </p:cNvPr>
          <p:cNvSpPr txBox="1">
            <a:spLocks noChangeArrowheads="1"/>
          </p:cNvSpPr>
          <p:nvPr/>
        </p:nvSpPr>
        <p:spPr bwMode="auto">
          <a:xfrm>
            <a:off x="2811464" y="4868863"/>
            <a:ext cx="324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rgbClr val="0000CC"/>
                </a:solidFill>
                <a:latin typeface="標楷體" panose="03000509000000000000" pitchFamily="65" charset="-120"/>
                <a:ea typeface="標楷體" panose="03000509000000000000" pitchFamily="65" charset="-120"/>
              </a:rPr>
              <a:t>教育部適性入學網站</a:t>
            </a:r>
          </a:p>
        </p:txBody>
      </p:sp>
      <p:sp>
        <p:nvSpPr>
          <p:cNvPr id="217093" name="矩形 3">
            <a:extLst>
              <a:ext uri="{FF2B5EF4-FFF2-40B4-BE49-F238E27FC236}">
                <a16:creationId xmlns:a16="http://schemas.microsoft.com/office/drawing/2014/main" id="{E3DF4B23-4393-408C-A478-1E36A4D5092E}"/>
              </a:ext>
            </a:extLst>
          </p:cNvPr>
          <p:cNvSpPr>
            <a:spLocks noChangeArrowheads="1"/>
          </p:cNvSpPr>
          <p:nvPr/>
        </p:nvSpPr>
        <p:spPr bwMode="auto">
          <a:xfrm>
            <a:off x="6959601" y="4868863"/>
            <a:ext cx="2955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1pPr>
            <a:lvl2pPr marL="742950" indent="-285750">
              <a:spcBef>
                <a:spcPct val="20000"/>
              </a:spcBef>
              <a:buFont typeface="Arial" panose="020B0604020202020204" pitchFamily="34" charset="0"/>
              <a:buChar char="–"/>
              <a:defRPr sz="24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2pPr>
            <a:lvl3pPr marL="11430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3pPr>
            <a:lvl4pPr marL="16002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4pPr>
            <a:lvl5pPr marL="2057400" indent="-228600">
              <a:spcBef>
                <a:spcPct val="20000"/>
              </a:spcBef>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404040"/>
                </a:solidFill>
                <a:latin typeface="Microsoft New Tai Lue" panose="020B0502040204020203" pitchFamily="34" charset="0"/>
                <a:ea typeface="Microsoft New Tai Lue" panose="020B0502040204020203" pitchFamily="34" charset="0"/>
                <a:cs typeface="Microsoft New Tai Lue" panose="020B0502040204020203" pitchFamily="34" charset="0"/>
              </a:defRPr>
            </a:lvl9pPr>
          </a:lstStyle>
          <a:p>
            <a:pPr>
              <a:spcBef>
                <a:spcPct val="0"/>
              </a:spcBef>
              <a:buFontTx/>
              <a:buNone/>
            </a:pPr>
            <a:r>
              <a:rPr lang="zh-TW" altLang="en-US" sz="2400" b="1" dirty="0">
                <a:solidFill>
                  <a:schemeClr val="tx1"/>
                </a:solidFill>
                <a:latin typeface="標楷體" panose="03000509000000000000" pitchFamily="65" charset="-120"/>
                <a:ea typeface="標楷體" panose="03000509000000000000" pitchFamily="65" charset="-120"/>
              </a:rPr>
              <a:t>桃園市適性入學網站</a:t>
            </a:r>
          </a:p>
        </p:txBody>
      </p:sp>
      <p:pic>
        <p:nvPicPr>
          <p:cNvPr id="3" name="圖片 2">
            <a:extLst>
              <a:ext uri="{FF2B5EF4-FFF2-40B4-BE49-F238E27FC236}">
                <a16:creationId xmlns:a16="http://schemas.microsoft.com/office/drawing/2014/main" id="{2BD9F974-76E7-452E-B196-F329F007F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7609" y="454819"/>
            <a:ext cx="3240087" cy="3240087"/>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a:extLst>
              <a:ext uri="{FF2B5EF4-FFF2-40B4-BE49-F238E27FC236}">
                <a16:creationId xmlns:a16="http://schemas.microsoft.com/office/drawing/2014/main" id="{F29750C3-0147-4411-92EB-4F7AE76BA4BC}"/>
              </a:ext>
            </a:extLst>
          </p:cNvPr>
          <p:cNvSpPr>
            <a:spLocks noGrp="1"/>
          </p:cNvSpPr>
          <p:nvPr>
            <p:ph type="title" idx="4294967295"/>
          </p:nvPr>
        </p:nvSpPr>
        <p:spPr>
          <a:xfrm>
            <a:off x="609600" y="29413"/>
            <a:ext cx="10972800" cy="1143000"/>
          </a:xfrm>
        </p:spPr>
        <p:txBody>
          <a:bodyPr/>
          <a:lstStyle/>
          <a:p>
            <a:pPr eaLnBrk="1" hangingPunct="1">
              <a:defRPr/>
            </a:pPr>
            <a:r>
              <a:rPr lang="zh-TW" altLang="en-US" dirty="0">
                <a:latin typeface="標楷體" panose="03000509000000000000" pitchFamily="65" charset="-120"/>
                <a:ea typeface="標楷體" panose="03000509000000000000" pitchFamily="65" charset="-120"/>
              </a:rPr>
              <a:t>教育會考何時考</a:t>
            </a:r>
          </a:p>
        </p:txBody>
      </p:sp>
      <p:graphicFrame>
        <p:nvGraphicFramePr>
          <p:cNvPr id="5" name="內容版面配置區 4">
            <a:extLst>
              <a:ext uri="{FF2B5EF4-FFF2-40B4-BE49-F238E27FC236}">
                <a16:creationId xmlns:a16="http://schemas.microsoft.com/office/drawing/2014/main" id="{A703EA5A-97A4-42CB-BBE9-4A1FF2BF0CF1}"/>
              </a:ext>
            </a:extLst>
          </p:cNvPr>
          <p:cNvGraphicFramePr>
            <a:graphicFrameLocks noGrp="1"/>
          </p:cNvGraphicFramePr>
          <p:nvPr>
            <p:ph idx="4294967295"/>
            <p:extLst>
              <p:ext uri="{D42A27DB-BD31-4B8C-83A1-F6EECF244321}">
                <p14:modId xmlns:p14="http://schemas.microsoft.com/office/powerpoint/2010/main" val="44149733"/>
              </p:ext>
            </p:extLst>
          </p:nvPr>
        </p:nvGraphicFramePr>
        <p:xfrm>
          <a:off x="1992313"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16</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115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17</a:t>
                      </a: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0D19177C-D19E-4FEB-A00F-511DB8C9235B}"/>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6803" name="矩形 40">
            <a:extLst>
              <a:ext uri="{FF2B5EF4-FFF2-40B4-BE49-F238E27FC236}">
                <a16:creationId xmlns:a16="http://schemas.microsoft.com/office/drawing/2014/main" id="{381192CA-0D85-4A56-9D5C-BF486A24A093}"/>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6804" name="Picture 2" descr="D:\學輔科資料\簡報圖案\12.png">
            <a:extLst>
              <a:ext uri="{FF2B5EF4-FFF2-40B4-BE49-F238E27FC236}">
                <a16:creationId xmlns:a16="http://schemas.microsoft.com/office/drawing/2014/main" id="{BFC329E1-A4AC-489A-BDF1-9F60B060E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16110243-DD86-4B82-A40F-19D5052DDBD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73E14040-D7F9-4FF8-876C-579DEA468366}"/>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01E7345-BD36-4E4F-9D7A-3E087A641D2C}"/>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30B419FB-5FFF-4E45-88DD-CC19DA3DF8E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a:extLst>
              <a:ext uri="{FF2B5EF4-FFF2-40B4-BE49-F238E27FC236}">
                <a16:creationId xmlns:a16="http://schemas.microsoft.com/office/drawing/2014/main" id="{94FB5A7E-C6E9-44B6-9ED4-056EE0CF9EF9}"/>
              </a:ext>
            </a:extLst>
          </p:cNvPr>
          <p:cNvGraphicFramePr>
            <a:graphicFrameLocks noGrp="1"/>
          </p:cNvGraphicFramePr>
          <p:nvPr/>
        </p:nvGraphicFramePr>
        <p:xfrm>
          <a:off x="1703389" y="1341438"/>
          <a:ext cx="8713787" cy="4851400"/>
        </p:xfrm>
        <a:graphic>
          <a:graphicData uri="http://schemas.openxmlformats.org/drawingml/2006/table">
            <a:tbl>
              <a:tblPr firstRow="1" firstCol="1" bandRow="1" bandCol="1">
                <a:tableStyleId>{5C22544A-7EE6-4342-B048-85BDC9FD1C3A}</a:tableStyleId>
              </a:tblPr>
              <a:tblGrid>
                <a:gridCol w="1044801">
                  <a:extLst>
                    <a:ext uri="{9D8B030D-6E8A-4147-A177-3AD203B41FA5}">
                      <a16:colId xmlns:a16="http://schemas.microsoft.com/office/drawing/2014/main" val="20000"/>
                    </a:ext>
                  </a:extLst>
                </a:gridCol>
                <a:gridCol w="1044801">
                  <a:extLst>
                    <a:ext uri="{9D8B030D-6E8A-4147-A177-3AD203B41FA5}">
                      <a16:colId xmlns:a16="http://schemas.microsoft.com/office/drawing/2014/main" val="20001"/>
                    </a:ext>
                  </a:extLst>
                </a:gridCol>
                <a:gridCol w="1666153">
                  <a:extLst>
                    <a:ext uri="{9D8B030D-6E8A-4147-A177-3AD203B41FA5}">
                      <a16:colId xmlns:a16="http://schemas.microsoft.com/office/drawing/2014/main" val="20002"/>
                    </a:ext>
                  </a:extLst>
                </a:gridCol>
                <a:gridCol w="2846346">
                  <a:extLst>
                    <a:ext uri="{9D8B030D-6E8A-4147-A177-3AD203B41FA5}">
                      <a16:colId xmlns:a16="http://schemas.microsoft.com/office/drawing/2014/main" val="20003"/>
                    </a:ext>
                  </a:extLst>
                </a:gridCol>
                <a:gridCol w="2111686">
                  <a:extLst>
                    <a:ext uri="{9D8B030D-6E8A-4147-A177-3AD203B41FA5}">
                      <a16:colId xmlns:a16="http://schemas.microsoft.com/office/drawing/2014/main" val="20004"/>
                    </a:ext>
                  </a:extLst>
                </a:gridCol>
              </a:tblGrid>
              <a:tr h="458358">
                <a:tc gridSpan="2">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考試科目</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時間</a:t>
                      </a:r>
                    </a:p>
                  </a:txBody>
                  <a:tcPr marL="54621" marR="54621" marT="29185" marB="29185"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結果呈現</a:t>
                      </a:r>
                    </a:p>
                  </a:txBody>
                  <a:tcPr marL="54621" marR="54621" marT="29185" marB="29185" anchor="ctr">
                    <a:solidFill>
                      <a:srgbClr val="7030A0"/>
                    </a:solidFill>
                  </a:tcPr>
                </a:tc>
                <a:extLst>
                  <a:ext uri="{0D108BD9-81ED-4DB2-BD59-A6C34878D82A}">
                    <a16:rowId xmlns:a16="http://schemas.microsoft.com/office/drawing/2014/main" val="10000"/>
                  </a:ext>
                </a:extLst>
              </a:tr>
              <a:tr h="608263">
                <a:tc gridSpan="2">
                  <a:txBody>
                    <a:bodyPr/>
                    <a:lstStyle/>
                    <a:p>
                      <a:pPr algn="ctr">
                        <a:spcAft>
                          <a:spcPts val="0"/>
                        </a:spcAft>
                      </a:pPr>
                      <a:r>
                        <a:rPr lang="zh-TW" sz="2300" kern="100" dirty="0">
                          <a:effectLst/>
                          <a:latin typeface="Adobe 黑体 Std R" panose="020B0400000000000000" pitchFamily="34" charset="-128"/>
                          <a:ea typeface="Adobe 黑体 Std R" panose="020B0400000000000000" pitchFamily="34" charset="-128"/>
                        </a:rPr>
                        <a:t>國文</a:t>
                      </a:r>
                    </a:p>
                  </a:txBody>
                  <a:tcPr marL="54621" marR="54621" marT="29185" marB="29185"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spcAft>
                          <a:spcPts val="0"/>
                        </a:spcAft>
                      </a:pPr>
                      <a:r>
                        <a:rPr lang="en-US" altLang="zh-TW" sz="2000" kern="100" dirty="0">
                          <a:effectLst/>
                          <a:latin typeface="Adobe 黑体 Std R" panose="020B0400000000000000" pitchFamily="34" charset="-128"/>
                          <a:ea typeface="Adobe 黑体 Std R" panose="020B0400000000000000" pitchFamily="34" charset="-128"/>
                        </a:rPr>
                        <a:t>38</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46</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分為</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「精熟」</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「基礎」</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kern="100" dirty="0">
                          <a:effectLst/>
                          <a:latin typeface="Adobe 黑体 Std R" panose="020B0400000000000000" pitchFamily="34" charset="-128"/>
                          <a:ea typeface="Adobe 黑体 Std R" panose="020B0400000000000000" pitchFamily="34" charset="-128"/>
                        </a:rPr>
                        <a:t>「待加強」</a:t>
                      </a:r>
                      <a:endParaRPr lang="en-US" altLang="zh-TW" sz="2000"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等級</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dirty="0">
                          <a:solidFill>
                            <a:srgbClr val="FF0000"/>
                          </a:solidFill>
                          <a:latin typeface="Adobe 黑体 Std R" panose="020B0400000000000000" pitchFamily="34" charset="-128"/>
                          <a:ea typeface="Adobe 黑体 Std R" panose="020B0400000000000000" pitchFamily="34" charset="-128"/>
                        </a:rPr>
                        <a:t>http://cap.ntnu.edu.tw/</a:t>
                      </a:r>
                      <a:endParaRPr lang="zh-TW" sz="14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extLst>
                  <a:ext uri="{0D108BD9-81ED-4DB2-BD59-A6C34878D82A}">
                    <a16:rowId xmlns:a16="http://schemas.microsoft.com/office/drawing/2014/main" val="10001"/>
                  </a:ext>
                </a:extLst>
              </a:tr>
              <a:tr h="456009">
                <a:tc rowSpan="2">
                  <a:txBody>
                    <a:bodyPr/>
                    <a:lstStyle/>
                    <a:p>
                      <a:pPr algn="ctr">
                        <a:spcAft>
                          <a:spcPts val="0"/>
                        </a:spcAft>
                      </a:pPr>
                      <a:r>
                        <a:rPr lang="zh-TW" altLang="en-US" sz="2300" kern="100" dirty="0">
                          <a:effectLst/>
                          <a:latin typeface="Adobe 黑体 Std R" panose="020B0400000000000000" pitchFamily="34" charset="-128"/>
                          <a:ea typeface="Adobe 黑体 Std R" panose="020B0400000000000000" pitchFamily="34" charset="-128"/>
                        </a:rPr>
                        <a:t>英語</a:t>
                      </a:r>
                      <a:endParaRPr lang="zh-TW" sz="2300" kern="100" dirty="0">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60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zh-TW" sz="2000" kern="100" dirty="0">
                          <a:effectLst/>
                          <a:latin typeface="Adobe 黑体 Std R" panose="020B0400000000000000" pitchFamily="34" charset="-128"/>
                          <a:ea typeface="Adobe 黑体 Std R" panose="020B0400000000000000" pitchFamily="34" charset="-128"/>
                        </a:rPr>
                        <a:t>閱讀</a:t>
                      </a:r>
                      <a:r>
                        <a:rPr lang="en-US" sz="2000" kern="100" dirty="0">
                          <a:effectLst/>
                          <a:latin typeface="Adobe 黑体 Std R" panose="020B0400000000000000" pitchFamily="34" charset="-128"/>
                          <a:ea typeface="Adobe 黑体 Std R" panose="020B0400000000000000" pitchFamily="34" charset="-128"/>
                        </a:rPr>
                        <a:t>40</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45</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2"/>
                  </a:ext>
                </a:extLst>
              </a:tr>
              <a:tr h="456009">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kern="100" dirty="0">
                        <a:solidFill>
                          <a:schemeClr val="bg1"/>
                        </a:solidFill>
                        <a:effectLst/>
                        <a:latin typeface="Adobe 黑体 Std R" panose="020B0400000000000000" pitchFamily="34" charset="-128"/>
                        <a:ea typeface="Adobe 黑体 Std R" panose="020B0400000000000000" pitchFamily="34" charset="-128"/>
                      </a:endParaRPr>
                    </a:p>
                  </a:txBody>
                  <a:tcPr marL="54621" marR="54621" marT="29185" marB="29185" anchor="ctr">
                    <a:solidFill>
                      <a:srgbClr val="7030A0"/>
                    </a:solidFill>
                  </a:tcPr>
                </a:tc>
                <a:tc>
                  <a:txBody>
                    <a:bodyPr/>
                    <a:lstStyle/>
                    <a:p>
                      <a:pPr algn="ctr">
                        <a:lnSpc>
                          <a:spcPct val="100000"/>
                        </a:lnSpc>
                        <a:spcAft>
                          <a:spcPts val="0"/>
                        </a:spcAft>
                      </a:pPr>
                      <a:r>
                        <a:rPr lang="en-US" altLang="zh-TW" sz="2000" kern="100" dirty="0">
                          <a:effectLst/>
                          <a:latin typeface="Adobe 黑体 Std R" panose="020B0400000000000000" pitchFamily="34" charset="-128"/>
                          <a:ea typeface="Adobe 黑体 Std R" panose="020B0400000000000000" pitchFamily="34" charset="-128"/>
                        </a:rPr>
                        <a:t>25</a:t>
                      </a:r>
                      <a:r>
                        <a:rPr lang="zh-TW" altLang="en-US" sz="2000" kern="100" dirty="0">
                          <a:effectLst/>
                          <a:latin typeface="Adobe 黑体 Std R" panose="020B0400000000000000" pitchFamily="34" charset="-128"/>
                          <a:ea typeface="Adobe 黑体 Std R" panose="020B0400000000000000" pitchFamily="34" charset="-128"/>
                        </a:rPr>
                        <a:t>分鐘</a:t>
                      </a:r>
                      <a:endParaRPr lang="zh-TW" sz="2000" kern="100" dirty="0">
                        <a:effectLst/>
                        <a:latin typeface="Adobe 黑体 Std R" panose="020B0400000000000000" pitchFamily="34" charset="-128"/>
                        <a:ea typeface="Adobe 黑体 Std R" panose="020B0400000000000000" pitchFamily="34" charset="-128"/>
                      </a:endParaRPr>
                    </a:p>
                  </a:txBody>
                  <a:tcPr marL="54621" marR="54621" marT="29185" marB="2918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Adobe 黑体 Std R" panose="020B0400000000000000" pitchFamily="34" charset="-128"/>
                          <a:ea typeface="Adobe 黑体 Std R" panose="020B0400000000000000" pitchFamily="34" charset="-128"/>
                        </a:rPr>
                        <a:t>20</a:t>
                      </a:r>
                      <a:r>
                        <a:rPr lang="zh-TW" alt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30</a:t>
                      </a:r>
                      <a:r>
                        <a:rPr lang="zh-TW" altLang="zh-TW" sz="2000" kern="100" dirty="0">
                          <a:effectLst/>
                          <a:latin typeface="Adobe 黑体 Std R" panose="020B0400000000000000" pitchFamily="34" charset="-128"/>
                          <a:ea typeface="Adobe 黑体 Std R" panose="020B0400000000000000" pitchFamily="34" charset="-128"/>
                        </a:rPr>
                        <a:t>題</a:t>
                      </a:r>
                      <a:endParaRPr 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3"/>
                  </a:ext>
                </a:extLst>
              </a:tr>
              <a:tr h="1154047">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數學</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80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Bef>
                          <a:spcPts val="0"/>
                        </a:spcBef>
                        <a:spcAft>
                          <a:spcPts val="0"/>
                        </a:spcAft>
                      </a:pPr>
                      <a:r>
                        <a:rPr lang="en-US" sz="2000" kern="100" dirty="0">
                          <a:effectLst/>
                          <a:latin typeface="Adobe 黑体 Std R" panose="020B0400000000000000" pitchFamily="34" charset="-128"/>
                          <a:ea typeface="Adobe 黑体 Std R" panose="020B0400000000000000" pitchFamily="34" charset="-128"/>
                        </a:rPr>
                        <a:t>25</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31</a:t>
                      </a:r>
                      <a:r>
                        <a:rPr lang="zh-TW" sz="2000" kern="100" dirty="0">
                          <a:effectLst/>
                          <a:latin typeface="Adobe 黑体 Std R" panose="020B0400000000000000" pitchFamily="34" charset="-128"/>
                          <a:ea typeface="Adobe 黑体 Std R" panose="020B0400000000000000" pitchFamily="34" charset="-128"/>
                        </a:rPr>
                        <a:t>題</a:t>
                      </a:r>
                      <a:r>
                        <a:rPr lang="en-US" sz="2000" kern="100" dirty="0">
                          <a:effectLst/>
                          <a:latin typeface="Adobe 黑体 Std R" panose="020B0400000000000000" pitchFamily="34" charset="-128"/>
                          <a:ea typeface="Adobe 黑体 Std R" panose="020B0400000000000000" pitchFamily="34" charset="-12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選擇題</a:t>
                      </a:r>
                      <a:r>
                        <a:rPr lang="en-US" sz="2000" kern="100" dirty="0">
                          <a:effectLst/>
                          <a:latin typeface="Adobe 黑体 Std R" panose="020B0400000000000000" pitchFamily="34" charset="-128"/>
                          <a:ea typeface="Adobe 黑体 Std R" panose="020B0400000000000000" pitchFamily="34" charset="-128"/>
                        </a:rPr>
                        <a:t>23</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28</a:t>
                      </a:r>
                      <a:r>
                        <a:rPr lang="zh-TW" sz="2000" kern="100" dirty="0">
                          <a:effectLst/>
                          <a:latin typeface="Adobe 黑体 Std R" panose="020B0400000000000000" pitchFamily="34" charset="-128"/>
                          <a:ea typeface="Adobe 黑体 Std R" panose="020B0400000000000000" pitchFamily="34" charset="-128"/>
                        </a:rPr>
                        <a:t>題</a:t>
                      </a:r>
                      <a:endParaRPr lang="en-US" altLang="zh-TW" sz="2000"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Adobe 黑体 Std R" panose="020B0400000000000000" pitchFamily="34" charset="-128"/>
                          <a:ea typeface="Adobe 黑体 Std R" panose="020B0400000000000000" pitchFamily="34" charset="-128"/>
                        </a:rPr>
                        <a:t>非選擇題</a:t>
                      </a:r>
                      <a:r>
                        <a:rPr lang="en-US" sz="2000" kern="100" dirty="0">
                          <a:effectLst/>
                          <a:latin typeface="Adobe 黑体 Std R" panose="020B0400000000000000" pitchFamily="34" charset="-128"/>
                          <a:ea typeface="Adobe 黑体 Std R" panose="020B0400000000000000" pitchFamily="34" charset="-128"/>
                        </a:rPr>
                        <a:t>2</a:t>
                      </a:r>
                      <a:r>
                        <a:rPr lang="zh-TW" sz="2000" kern="100" dirty="0">
                          <a:effectLst/>
                          <a:latin typeface="Adobe 黑体 Std R" panose="020B0400000000000000" pitchFamily="34" charset="-128"/>
                          <a:ea typeface="Adobe 黑体 Std R" panose="020B0400000000000000" pitchFamily="34" charset="-128"/>
                        </a:rPr>
                        <a:t>～</a:t>
                      </a:r>
                      <a:r>
                        <a:rPr lang="en-US" sz="2000" kern="100" dirty="0">
                          <a:effectLst/>
                          <a:latin typeface="Adobe 黑体 Std R" panose="020B0400000000000000" pitchFamily="34" charset="-128"/>
                          <a:ea typeface="Adobe 黑体 Std R" panose="020B0400000000000000" pitchFamily="34" charset="-128"/>
                        </a:rPr>
                        <a:t>3</a:t>
                      </a:r>
                      <a:r>
                        <a:rPr lang="zh-TW" sz="2000" kern="100" dirty="0">
                          <a:effectLst/>
                          <a:latin typeface="Adobe 黑体 Std R" panose="020B0400000000000000" pitchFamily="34" charset="-128"/>
                          <a:ea typeface="Adobe 黑体 Std R" panose="020B0400000000000000" pitchFamily="34" charset="-128"/>
                        </a:rPr>
                        <a:t>題</a:t>
                      </a:r>
                      <a:endParaRPr lang="zh-TW" altLang="zh-TW" sz="2000"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666079">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社會</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70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a:t>
                      </a:r>
                      <a:r>
                        <a:rPr lang="en-US" altLang="zh-TW" sz="2000" kern="100" dirty="0">
                          <a:effectLst/>
                          <a:latin typeface="Adobe 黑体 Std R" panose="020B0400000000000000" pitchFamily="34" charset="-128"/>
                          <a:ea typeface="Adobe 黑体 Std R" panose="020B0400000000000000" pitchFamily="34" charset="-128"/>
                        </a:rPr>
                        <a:t>6</a:t>
                      </a:r>
                      <a:r>
                        <a:rPr lang="en-US" sz="2000" kern="100" dirty="0">
                          <a:effectLst/>
                          <a:latin typeface="Adobe 黑体 Std R" panose="020B0400000000000000" pitchFamily="34" charset="-128"/>
                          <a:ea typeface="Adobe 黑体 Std R" panose="020B0400000000000000" pitchFamily="34" charset="-128"/>
                        </a:rPr>
                        <a:t>0</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62132">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21" marR="54621" marT="29185" marB="29185"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21" marR="54621" marT="29185" marB="29185" anchor="ctr"/>
                </a:tc>
                <a:tc>
                  <a:txBody>
                    <a:bodyPr/>
                    <a:lstStyle/>
                    <a:p>
                      <a:pPr marL="0" algn="ctr" defTabSz="914400" rtl="0" eaLnBrk="1" latinLnBrk="0" hangingPunct="1">
                        <a:lnSpc>
                          <a:spcPct val="100000"/>
                        </a:lnSpc>
                        <a:spcBef>
                          <a:spcPts val="0"/>
                        </a:spcBef>
                        <a:spcAft>
                          <a:spcPts val="0"/>
                        </a:spcAft>
                      </a:pP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altLang="zh-TW" sz="2000"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6"/>
                  </a:ext>
                </a:extLst>
              </a:tr>
              <a:tr h="490503">
                <a:tc gridSpan="2">
                  <a:txBody>
                    <a:bodyPr/>
                    <a:lstStyle/>
                    <a:p>
                      <a:pPr algn="ctr">
                        <a:lnSpc>
                          <a:spcPct val="100000"/>
                        </a:lnSpc>
                        <a:spcAft>
                          <a:spcPts val="0"/>
                        </a:spcAft>
                      </a:pPr>
                      <a:r>
                        <a:rPr lang="zh-TW" sz="2300" kern="100" dirty="0">
                          <a:effectLst/>
                          <a:latin typeface="Adobe 黑体 Std R" panose="020B0400000000000000" pitchFamily="34" charset="-128"/>
                          <a:ea typeface="Adobe 黑体 Std R" panose="020B0400000000000000" pitchFamily="34" charset="-128"/>
                        </a:rPr>
                        <a:t>寫作測驗 </a:t>
                      </a:r>
                    </a:p>
                  </a:txBody>
                  <a:tcPr marL="54621" marR="54621" marT="29185" marB="29185"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50</a:t>
                      </a:r>
                      <a:r>
                        <a:rPr lang="zh-TW" sz="2000" kern="100" dirty="0">
                          <a:effectLst/>
                          <a:latin typeface="Adobe 黑体 Std R" panose="020B0400000000000000" pitchFamily="34" charset="-128"/>
                          <a:ea typeface="Adobe 黑体 Std R" panose="020B0400000000000000" pitchFamily="34" charset="-128"/>
                        </a:rPr>
                        <a:t>分鐘</a:t>
                      </a:r>
                    </a:p>
                  </a:txBody>
                  <a:tcPr marL="54621" marR="54621" marT="29185" marB="29185" anchor="ctr"/>
                </a:tc>
                <a:tc>
                  <a:txBody>
                    <a:bodyPr/>
                    <a:lstStyle/>
                    <a:p>
                      <a:pPr algn="ctr">
                        <a:lnSpc>
                          <a:spcPct val="100000"/>
                        </a:lnSpc>
                        <a:spcAft>
                          <a:spcPts val="0"/>
                        </a:spcAft>
                      </a:pPr>
                      <a:r>
                        <a:rPr lang="en-US"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kern="100" dirty="0">
                          <a:effectLst/>
                          <a:latin typeface="Adobe 黑体 Std R" panose="020B0400000000000000" pitchFamily="34" charset="-128"/>
                          <a:ea typeface="Adobe 黑体 Std R" panose="020B0400000000000000" pitchFamily="34" charset="-128"/>
                        </a:rPr>
                        <a:t>分為</a:t>
                      </a:r>
                      <a:r>
                        <a:rPr lang="en-US" altLang="zh-TW" sz="2000" kern="100" dirty="0">
                          <a:effectLst/>
                          <a:latin typeface="Adobe 黑体 Std R" panose="020B0400000000000000" pitchFamily="34" charset="-128"/>
                          <a:ea typeface="Adobe 黑体 Std R" panose="020B0400000000000000" pitchFamily="34" charset="-128"/>
                        </a:rPr>
                        <a:t>1</a:t>
                      </a:r>
                      <a:r>
                        <a:rPr lang="zh-TW" sz="2000" kern="100" dirty="0">
                          <a:effectLst/>
                          <a:latin typeface="Adobe 黑体 Std R" panose="020B0400000000000000" pitchFamily="34" charset="-128"/>
                          <a:ea typeface="Adobe 黑体 Std R" panose="020B0400000000000000" pitchFamily="34" charset="-128"/>
                        </a:rPr>
                        <a:t>至</a:t>
                      </a:r>
                      <a:r>
                        <a:rPr lang="en-US" altLang="zh-TW" sz="2000" kern="100" dirty="0">
                          <a:effectLst/>
                          <a:latin typeface="Adobe 黑体 Std R" panose="020B0400000000000000" pitchFamily="34" charset="-128"/>
                          <a:ea typeface="Adobe 黑体 Std R" panose="020B0400000000000000" pitchFamily="34" charset="-128"/>
                        </a:rPr>
                        <a:t>6</a:t>
                      </a:r>
                      <a:r>
                        <a:rPr lang="zh-TW" sz="2000" kern="100" dirty="0">
                          <a:effectLst/>
                          <a:latin typeface="Adobe 黑体 Std R" panose="020B0400000000000000" pitchFamily="34" charset="-128"/>
                          <a:ea typeface="Adobe 黑体 Std R" panose="020B0400000000000000" pitchFamily="34" charset="-128"/>
                        </a:rPr>
                        <a:t>級分</a:t>
                      </a:r>
                    </a:p>
                  </a:txBody>
                  <a:tcPr marL="54621" marR="54621" marT="29185" marB="29185" anchor="ctr"/>
                </a:tc>
                <a:extLst>
                  <a:ext uri="{0D108BD9-81ED-4DB2-BD59-A6C34878D82A}">
                    <a16:rowId xmlns:a16="http://schemas.microsoft.com/office/drawing/2014/main" val="10007"/>
                  </a:ext>
                </a:extLst>
              </a:tr>
            </a:tbl>
          </a:graphicData>
        </a:graphic>
      </p:graphicFrame>
      <p:sp>
        <p:nvSpPr>
          <p:cNvPr id="76853" name="矩形 2">
            <a:extLst>
              <a:ext uri="{FF2B5EF4-FFF2-40B4-BE49-F238E27FC236}">
                <a16:creationId xmlns:a16="http://schemas.microsoft.com/office/drawing/2014/main" id="{E4EECA01-311A-445F-AF48-EEDB6752DE46}"/>
              </a:ext>
            </a:extLst>
          </p:cNvPr>
          <p:cNvSpPr>
            <a:spLocks noChangeArrowheads="1"/>
          </p:cNvSpPr>
          <p:nvPr/>
        </p:nvSpPr>
        <p:spPr bwMode="auto">
          <a:xfrm>
            <a:off x="1722438" y="6300788"/>
            <a:ext cx="8837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TW" sz="1800" b="1" dirty="0">
                <a:solidFill>
                  <a:srgbClr val="C00000"/>
                </a:solidFill>
                <a:latin typeface="Adobe 黑体 Std R"/>
                <a:ea typeface="Adobe 黑体 Std R"/>
                <a:cs typeface="Adobe 黑体 Std R"/>
              </a:rPr>
              <a:t>115</a:t>
            </a:r>
            <a:r>
              <a:rPr lang="zh-TW" altLang="en-US" sz="1800" b="1" dirty="0">
                <a:solidFill>
                  <a:srgbClr val="C00000"/>
                </a:solidFill>
                <a:latin typeface="Adobe 黑体 Std R"/>
                <a:ea typeface="Adobe 黑体 Std R"/>
                <a:cs typeface="Adobe 黑体 Std R"/>
              </a:rPr>
              <a:t>年全國試務承辦學校：國立臺灣師範大學心理與教育測驗研究發展中心</a:t>
            </a:r>
            <a:endParaRPr lang="en-US" altLang="zh-TW" sz="1800" b="1" dirty="0">
              <a:solidFill>
                <a:srgbClr val="C00000"/>
              </a:solidFill>
              <a:latin typeface="Adobe 黑体 Std R"/>
              <a:ea typeface="Adobe 黑体 Std R"/>
              <a:cs typeface="Adobe 黑体 Std 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FA28D6F-D05C-4525-A708-7BD4B5CD36AD}"/>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7827" name="矩形 40">
            <a:extLst>
              <a:ext uri="{FF2B5EF4-FFF2-40B4-BE49-F238E27FC236}">
                <a16:creationId xmlns:a16="http://schemas.microsoft.com/office/drawing/2014/main" id="{5DED25B5-44D7-4FBA-B120-8B31F7979207}"/>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7828" name="Picture 2" descr="D:\學輔科資料\簡報圖案\12.png">
            <a:extLst>
              <a:ext uri="{FF2B5EF4-FFF2-40B4-BE49-F238E27FC236}">
                <a16:creationId xmlns:a16="http://schemas.microsoft.com/office/drawing/2014/main" id="{7C79BB86-382D-4A08-AF94-46A69ADC1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70DF4A6-B65A-458E-B901-53A87274F020}"/>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B443326C-20B4-495E-B111-8D2E45E8531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C3AD707-62D3-4350-B7C1-F5D9917A52B7}"/>
              </a:ext>
            </a:extLst>
          </p:cNvPr>
          <p:cNvCxnSpPr/>
          <p:nvPr/>
        </p:nvCxnSpPr>
        <p:spPr>
          <a:xfrm>
            <a:off x="1487488" y="21209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827A6667-CEC3-4467-B49F-ACF160D25F3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a:extLst>
              <a:ext uri="{FF2B5EF4-FFF2-40B4-BE49-F238E27FC236}">
                <a16:creationId xmlns:a16="http://schemas.microsoft.com/office/drawing/2014/main" id="{2A28EB4F-0B87-4A42-81A6-7A23E3D5F7EC}"/>
              </a:ext>
            </a:extLst>
          </p:cNvPr>
          <p:cNvGraphicFramePr/>
          <p:nvPr/>
        </p:nvGraphicFramePr>
        <p:xfrm>
          <a:off x="1703512" y="1556792"/>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a:extLst>
              <a:ext uri="{FF2B5EF4-FFF2-40B4-BE49-F238E27FC236}">
                <a16:creationId xmlns:a16="http://schemas.microsoft.com/office/drawing/2014/main" id="{92463880-A92C-4356-850C-17CF467B9C76}"/>
              </a:ext>
            </a:extLst>
          </p:cNvPr>
          <p:cNvSpPr/>
          <p:nvPr/>
        </p:nvSpPr>
        <p:spPr>
          <a:xfrm>
            <a:off x="1703388" y="5762626"/>
            <a:ext cx="3313112"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a:extLst>
              <a:ext uri="{FF2B5EF4-FFF2-40B4-BE49-F238E27FC236}">
                <a16:creationId xmlns:a16="http://schemas.microsoft.com/office/drawing/2014/main" id="{7E3AE4F1-4FFD-4F3E-9881-9501D066BEC8}"/>
              </a:ext>
            </a:extLst>
          </p:cNvPr>
          <p:cNvSpPr/>
          <p:nvPr/>
        </p:nvSpPr>
        <p:spPr>
          <a:xfrm>
            <a:off x="5232401" y="5762626"/>
            <a:ext cx="5192713" cy="5762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700" b="1" dirty="0">
                <a:solidFill>
                  <a:prstClr val="white"/>
                </a:solidFill>
                <a:latin typeface="Adobe 繁黑體 Std B" pitchFamily="34" charset="-120"/>
                <a:ea typeface="Adobe 繁黑體 Std B" pitchFamily="34" charset="-120"/>
              </a:rPr>
              <a:t>英語聽力：基礎</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含以上</a:t>
            </a:r>
            <a:r>
              <a:rPr lang="en-US" altLang="zh-TW" sz="2700" b="1" dirty="0">
                <a:solidFill>
                  <a:prstClr val="white"/>
                </a:solidFill>
                <a:latin typeface="Adobe 繁黑體 Std B" pitchFamily="34" charset="-120"/>
                <a:ea typeface="Adobe 繁黑體 Std B" pitchFamily="34" charset="-120"/>
              </a:rPr>
              <a:t>)/</a:t>
            </a:r>
            <a:r>
              <a:rPr lang="zh-TW" altLang="en-US" sz="2700" b="1" dirty="0">
                <a:solidFill>
                  <a:prstClr val="white"/>
                </a:solidFill>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874" name="矩形 40">
            <a:extLst>
              <a:ext uri="{FF2B5EF4-FFF2-40B4-BE49-F238E27FC236}">
                <a16:creationId xmlns:a16="http://schemas.microsoft.com/office/drawing/2014/main" id="{580D27B4-4DA3-40A0-93DF-69CA090AC87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79875" name="Picture 2" descr="D:\學輔科資料\簡報圖案\12.png">
            <a:extLst>
              <a:ext uri="{FF2B5EF4-FFF2-40B4-BE49-F238E27FC236}">
                <a16:creationId xmlns:a16="http://schemas.microsoft.com/office/drawing/2014/main" id="{C3B49AA7-8C79-4AE2-A14B-DDF9D73DBB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C26681AC-4162-435C-98FF-263ABC81AF83}"/>
              </a:ext>
            </a:extLst>
          </p:cNvPr>
          <p:cNvSpPr/>
          <p:nvPr/>
        </p:nvSpPr>
        <p:spPr>
          <a:xfrm>
            <a:off x="6434139" y="44451"/>
            <a:ext cx="4054475" cy="708025"/>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pPr eaLnBrk="1" hangingPunct="1">
              <a:defRPr/>
            </a:pP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a:extLst>
              <a:ext uri="{FF2B5EF4-FFF2-40B4-BE49-F238E27FC236}">
                <a16:creationId xmlns:a16="http://schemas.microsoft.com/office/drawing/2014/main" id="{76C30EB8-5148-4072-B14B-7F07CB8F726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CFD8AD1-897B-4C2B-B310-9FF048A499FC}"/>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5DA14ED9-E1D1-41D2-B6ED-0D432CAB6245}"/>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a:extLst>
              <a:ext uri="{FF2B5EF4-FFF2-40B4-BE49-F238E27FC236}">
                <a16:creationId xmlns:a16="http://schemas.microsoft.com/office/drawing/2014/main" id="{5E0A6828-89E6-410F-9664-A4F19B0233D8}"/>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79881" name="內容版面配置區 2">
            <a:extLst>
              <a:ext uri="{FF2B5EF4-FFF2-40B4-BE49-F238E27FC236}">
                <a16:creationId xmlns:a16="http://schemas.microsoft.com/office/drawing/2014/main" id="{8569873E-1F89-4DB6-ACE7-E1D7F033C725}"/>
              </a:ext>
            </a:extLst>
          </p:cNvPr>
          <p:cNvSpPr>
            <a:spLocks noGrp="1"/>
          </p:cNvSpPr>
          <p:nvPr>
            <p:ph idx="4294967295"/>
          </p:nvPr>
        </p:nvSpPr>
        <p:spPr>
          <a:xfrm>
            <a:off x="7896225" y="2314576"/>
            <a:ext cx="9144000" cy="4525963"/>
          </a:xfrm>
        </p:spPr>
        <p:txBody>
          <a:bodyPr/>
          <a:lstStyle/>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zh-TW" altLang="zh-CN"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r>
              <a:rPr lang="zh-TW" altLang="en-US" sz="4000" b="1">
                <a:solidFill>
                  <a:srgbClr val="333399"/>
                </a:solidFill>
                <a:latin typeface="微軟正黑體" panose="020B0604030504040204" pitchFamily="34" charset="-120"/>
                <a:ea typeface="微軟正黑體" panose="020B0604030504040204" pitchFamily="34" charset="-120"/>
              </a:rPr>
              <a:t>。</a:t>
            </a:r>
            <a:endParaRPr lang="en-US" altLang="zh-TW" sz="4000" b="1">
              <a:solidFill>
                <a:srgbClr val="333399"/>
              </a:solidFill>
              <a:latin typeface="微軟正黑體" panose="020B0604030504040204" pitchFamily="34" charset="-120"/>
              <a:ea typeface="微軟正黑體" panose="020B0604030504040204" pitchFamily="34" charset="-120"/>
            </a:endParaRPr>
          </a:p>
          <a:p>
            <a:pPr eaLnBrk="1" hangingPunct="1"/>
            <a:endParaRPr lang="en-US" altLang="zh-TW" sz="4000" b="1">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a:extLst>
              <a:ext uri="{FF2B5EF4-FFF2-40B4-BE49-F238E27FC236}">
                <a16:creationId xmlns:a16="http://schemas.microsoft.com/office/drawing/2014/main" id="{7A72D086-4C04-46FF-9603-A35C246D859A}"/>
              </a:ext>
            </a:extLst>
          </p:cNvPr>
          <p:cNvGraphicFramePr/>
          <p:nvPr/>
        </p:nvGraphicFramePr>
        <p:xfrm>
          <a:off x="1907458" y="1205320"/>
          <a:ext cx="8568952" cy="5392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5B28A3D7-6302-4BAA-A035-DC1263268033}"/>
              </a:ext>
            </a:extLst>
          </p:cNvPr>
          <p:cNvGraphicFramePr>
            <a:graphicFrameLocks noGrp="1"/>
          </p:cNvGraphicFramePr>
          <p:nvPr>
            <p:extLst>
              <p:ext uri="{D42A27DB-BD31-4B8C-83A1-F6EECF244321}">
                <p14:modId xmlns:p14="http://schemas.microsoft.com/office/powerpoint/2010/main" val="4170019783"/>
              </p:ext>
            </p:extLst>
          </p:nvPr>
        </p:nvGraphicFramePr>
        <p:xfrm>
          <a:off x="1378620" y="1094300"/>
          <a:ext cx="9434760" cy="5613876"/>
        </p:xfrm>
        <a:graphic>
          <a:graphicData uri="http://schemas.openxmlformats.org/drawingml/2006/table">
            <a:tbl>
              <a:tblPr/>
              <a:tblGrid>
                <a:gridCol w="2141295">
                  <a:extLst>
                    <a:ext uri="{9D8B030D-6E8A-4147-A177-3AD203B41FA5}">
                      <a16:colId xmlns:a16="http://schemas.microsoft.com/office/drawing/2014/main" val="20000"/>
                    </a:ext>
                  </a:extLst>
                </a:gridCol>
                <a:gridCol w="2696383">
                  <a:extLst>
                    <a:ext uri="{9D8B030D-6E8A-4147-A177-3AD203B41FA5}">
                      <a16:colId xmlns:a16="http://schemas.microsoft.com/office/drawing/2014/main" val="20001"/>
                    </a:ext>
                  </a:extLst>
                </a:gridCol>
                <a:gridCol w="4597082">
                  <a:extLst>
                    <a:ext uri="{9D8B030D-6E8A-4147-A177-3AD203B41FA5}">
                      <a16:colId xmlns:a16="http://schemas.microsoft.com/office/drawing/2014/main" val="20002"/>
                    </a:ext>
                  </a:extLst>
                </a:gridCol>
              </a:tblGrid>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科學班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2026/02/12 ~ 03/04</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能力檢定</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2026/03/14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錄取報到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2026/04/10</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330228">
                <a:tc rowSpan="5">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特色招生專業群科甄選入學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2026/03/09 ~ 03/13</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2026/04/11 ~ 04/12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7"/>
                  </a:ext>
                </a:extLst>
              </a:tr>
              <a:tr h="330228">
                <a:tc rowSpan="6">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免試入學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變更就學區申請</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2026/04/23 ~04/30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8"/>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公告實際招生名額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2026/06/18</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9"/>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志願選填、序位查詢</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2026/06/18~ 06/25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報名截止</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2026/06/30</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1"/>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2"/>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3"/>
                  </a:ext>
                </a:extLst>
              </a:tr>
              <a:tr h="330228">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直升入學</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2026/05/28 ~06/05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4"/>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5"/>
                  </a:ext>
                </a:extLst>
              </a:tr>
              <a:tr h="33022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6"/>
                  </a:ext>
                </a:extLst>
              </a:tr>
            </a:tbl>
          </a:graphicData>
        </a:graphic>
      </p:graphicFrame>
      <p:sp>
        <p:nvSpPr>
          <p:cNvPr id="4" name="Rectangle 1">
            <a:extLst>
              <a:ext uri="{FF2B5EF4-FFF2-40B4-BE49-F238E27FC236}">
                <a16:creationId xmlns:a16="http://schemas.microsoft.com/office/drawing/2014/main" id="{5936E5C6-9832-42E0-A76C-D7821226C053}"/>
              </a:ext>
            </a:extLst>
          </p:cNvPr>
          <p:cNvSpPr>
            <a:spLocks noChangeArrowheads="1"/>
          </p:cNvSpPr>
          <p:nvPr/>
        </p:nvSpPr>
        <p:spPr bwMode="auto">
          <a:xfrm>
            <a:off x="2891631" y="0"/>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編號版面配置區 3">
            <a:extLst>
              <a:ext uri="{FF2B5EF4-FFF2-40B4-BE49-F238E27FC236}">
                <a16:creationId xmlns:a16="http://schemas.microsoft.com/office/drawing/2014/main" id="{8937B752-D0CD-4B3B-92D0-C81F94A3975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46BD458E-DFF5-4938-81DA-94C2209B309B}" type="slidenum">
              <a:rPr kumimoji="0" lang="zh-TW" altLang="en-US" sz="1200">
                <a:solidFill>
                  <a:srgbClr val="898989"/>
                </a:solidFill>
                <a:ea typeface="微軟正黑體" panose="020B0604030504040204" pitchFamily="34" charset="-120"/>
              </a:rPr>
              <a:pPr algn="r" eaLnBrk="1" hangingPunct="1">
                <a:spcBef>
                  <a:spcPct val="0"/>
                </a:spcBef>
                <a:buFontTx/>
                <a:buNone/>
              </a:pPr>
              <a:t>16</a:t>
            </a:fld>
            <a:endParaRPr kumimoji="0" lang="en-US" altLang="zh-TW" sz="1200">
              <a:solidFill>
                <a:srgbClr val="898989"/>
              </a:solidFill>
              <a:ea typeface="微軟正黑體" panose="020B0604030504040204" pitchFamily="34" charset="-120"/>
            </a:endParaRPr>
          </a:p>
        </p:txBody>
      </p:sp>
      <p:graphicFrame>
        <p:nvGraphicFramePr>
          <p:cNvPr id="28733" name="Group 61">
            <a:extLst>
              <a:ext uri="{FF2B5EF4-FFF2-40B4-BE49-F238E27FC236}">
                <a16:creationId xmlns:a16="http://schemas.microsoft.com/office/drawing/2014/main" id="{376F2CAD-488C-4222-8848-C48E298D510B}"/>
              </a:ext>
            </a:extLst>
          </p:cNvPr>
          <p:cNvGraphicFramePr>
            <a:graphicFrameLocks noGrp="1"/>
          </p:cNvGraphicFramePr>
          <p:nvPr>
            <p:extLst>
              <p:ext uri="{D42A27DB-BD31-4B8C-83A1-F6EECF244321}">
                <p14:modId xmlns:p14="http://schemas.microsoft.com/office/powerpoint/2010/main" val="2601108356"/>
              </p:ext>
            </p:extLst>
          </p:nvPr>
        </p:nvGraphicFramePr>
        <p:xfrm>
          <a:off x="1271464" y="1134918"/>
          <a:ext cx="9188698" cy="5688010"/>
        </p:xfrm>
        <a:graphic>
          <a:graphicData uri="http://schemas.openxmlformats.org/drawingml/2006/table">
            <a:tbl>
              <a:tblPr/>
              <a:tblGrid>
                <a:gridCol w="2048303">
                  <a:extLst>
                    <a:ext uri="{9D8B030D-6E8A-4147-A177-3AD203B41FA5}">
                      <a16:colId xmlns:a16="http://schemas.microsoft.com/office/drawing/2014/main" val="20000"/>
                    </a:ext>
                  </a:extLst>
                </a:gridCol>
                <a:gridCol w="1860672">
                  <a:extLst>
                    <a:ext uri="{9D8B030D-6E8A-4147-A177-3AD203B41FA5}">
                      <a16:colId xmlns:a16="http://schemas.microsoft.com/office/drawing/2014/main" val="20001"/>
                    </a:ext>
                  </a:extLst>
                </a:gridCol>
                <a:gridCol w="5279723">
                  <a:extLst>
                    <a:ext uri="{9D8B030D-6E8A-4147-A177-3AD203B41FA5}">
                      <a16:colId xmlns:a16="http://schemas.microsoft.com/office/drawing/2014/main" val="20002"/>
                    </a:ext>
                  </a:extLst>
                </a:gridCol>
              </a:tblGrid>
              <a:tr h="304811">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藝才班</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2026/02/23 ~03/09</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486635">
                <a:tc vMerge="1">
                  <a:txBody>
                    <a:bodyPr/>
                    <a:lstStyle/>
                    <a:p>
                      <a:endParaRPr lang="zh-TW" altLang="en-US"/>
                    </a:p>
                  </a:txBody>
                  <a:tcPr/>
                </a:tc>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美術班、戲劇班</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 2026/04/18 ~04 /19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32065">
                <a:tc vMerge="1">
                  <a:txBody>
                    <a:bodyPr/>
                    <a:lstStyle/>
                    <a:p>
                      <a:endParaRPr lang="zh-TW" altLang="en-US"/>
                    </a:p>
                  </a:txBody>
                  <a:tcPr/>
                </a:tc>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舞蹈班、音樂班 </a:t>
                      </a: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2026/04/11 ~04 /13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分發報名</a:t>
                      </a:r>
                      <a:endParaRPr kumimoji="0" lang="zh-TW" altLang="en-US" sz="2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2026/06/05 ~06/11</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374744">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2026/07/07</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432026">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048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放棄錄取資格</a:t>
                      </a: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04811">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體育班</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術科測驗報名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2026/05/18 ~ 05/19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術科測驗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2026/05/23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8"/>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2026/05/25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9"/>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2026/07/09</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10"/>
                  </a:ext>
                </a:extLst>
              </a:tr>
              <a:tr h="304811">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桃連區</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技優甄審</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實用技能學程</a:t>
                      </a: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2026/05/21 ~05/22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1"/>
                  </a:ext>
                </a:extLst>
              </a:tr>
              <a:tr h="304811">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2"/>
                  </a:ext>
                </a:extLst>
              </a:tr>
              <a:tr h="487698">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3"/>
                  </a:ext>
                </a:extLst>
              </a:tr>
              <a:tr h="409417">
                <a:tc rowSpan="2">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建教</a:t>
                      </a:r>
                      <a:endParaRPr kumimoji="0" lang="en-US" altLang="zh-TW"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合作班</a:t>
                      </a:r>
                      <a:endParaRPr kumimoji="0" lang="zh-TW" altLang="en-US" sz="2400" b="1" i="0" u="none" strike="noStrike" cap="none" normalizeH="0" baseline="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2026/03/02 ~ </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4"/>
                  </a:ext>
                </a:extLst>
              </a:tr>
              <a:tr h="322137">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報到截止日</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2026/07/09</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7" marR="9847"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15"/>
                  </a:ext>
                </a:extLst>
              </a:tr>
            </a:tbl>
          </a:graphicData>
        </a:graphic>
      </p:graphicFrame>
      <p:sp>
        <p:nvSpPr>
          <p:cNvPr id="4" name="Rectangle 1">
            <a:extLst>
              <a:ext uri="{FF2B5EF4-FFF2-40B4-BE49-F238E27FC236}">
                <a16:creationId xmlns:a16="http://schemas.microsoft.com/office/drawing/2014/main" id="{009AD9B1-5734-4F71-B467-EFFFA854EA54}"/>
              </a:ext>
            </a:extLst>
          </p:cNvPr>
          <p:cNvSpPr>
            <a:spLocks noChangeArrowheads="1"/>
          </p:cNvSpPr>
          <p:nvPr/>
        </p:nvSpPr>
        <p:spPr bwMode="auto">
          <a:xfrm>
            <a:off x="1703512" y="52445"/>
            <a:ext cx="8586787" cy="871538"/>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2" name="表格 1">
            <a:extLst>
              <a:ext uri="{FF2B5EF4-FFF2-40B4-BE49-F238E27FC236}">
                <a16:creationId xmlns:a16="http://schemas.microsoft.com/office/drawing/2014/main" id="{BB415D87-D230-4E4C-B47F-2D493EA350A7}"/>
              </a:ext>
            </a:extLst>
          </p:cNvPr>
          <p:cNvGraphicFramePr>
            <a:graphicFrameLocks noGrp="1"/>
          </p:cNvGraphicFramePr>
          <p:nvPr>
            <p:extLst>
              <p:ext uri="{D42A27DB-BD31-4B8C-83A1-F6EECF244321}">
                <p14:modId xmlns:p14="http://schemas.microsoft.com/office/powerpoint/2010/main" val="173110601"/>
              </p:ext>
            </p:extLst>
          </p:nvPr>
        </p:nvGraphicFramePr>
        <p:xfrm>
          <a:off x="1631949" y="1700808"/>
          <a:ext cx="8715375" cy="2438400"/>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82615">
                <a:tc rowSpan="7">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特色招生</a:t>
                      </a:r>
                      <a:endParaRPr kumimoji="0" lang="en-US" altLang="zh-TW"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考試分發入學</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測驗報名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2026/06/16 ~ 06/17(</a:t>
                      </a:r>
                      <a:r>
                        <a:rPr kumimoji="0" lang="zh-TW" altLang="en-US"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網路報名</a:t>
                      </a:r>
                      <a:r>
                        <a:rPr kumimoji="0" lang="en-US" altLang="zh-TW"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a:t>
                      </a:r>
                      <a:endParaRPr kumimoji="0" lang="zh-TW" altLang="zh-CN" sz="20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0"/>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測驗</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2026/06/21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網路查詢測驗分數</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2026/06/22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志願選填截止日</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2026/06/25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82615">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入學報名</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2026/06/30</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83507">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2026/07/07</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886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2935467230"/>
              </p:ext>
            </p:extLst>
          </p:nvPr>
        </p:nvGraphicFramePr>
        <p:xfrm>
          <a:off x="1631949" y="4110486"/>
          <a:ext cx="8715375" cy="1046706"/>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26072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完全免試</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2026/05/05-06</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4"/>
                  </a:ext>
                </a:extLst>
              </a:tr>
              <a:tr h="26072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2026/05/14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5"/>
                  </a:ext>
                </a:extLst>
              </a:tr>
              <a:tr h="43710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2026/06/12</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id="{062BDC3F-7849-4DE9-AC95-21C48CCE2CAA}"/>
              </a:ext>
            </a:extLst>
          </p:cNvPr>
          <p:cNvGraphicFramePr>
            <a:graphicFrameLocks noGrp="1"/>
          </p:cNvGraphicFramePr>
          <p:nvPr>
            <p:extLst>
              <p:ext uri="{D42A27DB-BD31-4B8C-83A1-F6EECF244321}">
                <p14:modId xmlns:p14="http://schemas.microsoft.com/office/powerpoint/2010/main" val="1731311272"/>
              </p:ext>
            </p:extLst>
          </p:nvPr>
        </p:nvGraphicFramePr>
        <p:xfrm>
          <a:off x="1641456" y="3543125"/>
          <a:ext cx="8715375" cy="2133600"/>
        </p:xfrm>
        <a:graphic>
          <a:graphicData uri="http://schemas.openxmlformats.org/drawingml/2006/table">
            <a:tbl>
              <a:tblPr/>
              <a:tblGrid>
                <a:gridCol w="1978025">
                  <a:extLst>
                    <a:ext uri="{9D8B030D-6E8A-4147-A177-3AD203B41FA5}">
                      <a16:colId xmlns:a16="http://schemas.microsoft.com/office/drawing/2014/main" val="20000"/>
                    </a:ext>
                  </a:extLst>
                </a:gridCol>
                <a:gridCol w="2486471">
                  <a:extLst>
                    <a:ext uri="{9D8B030D-6E8A-4147-A177-3AD203B41FA5}">
                      <a16:colId xmlns:a16="http://schemas.microsoft.com/office/drawing/2014/main" val="20001"/>
                    </a:ext>
                  </a:extLst>
                </a:gridCol>
                <a:gridCol w="4250879">
                  <a:extLst>
                    <a:ext uri="{9D8B030D-6E8A-4147-A177-3AD203B41FA5}">
                      <a16:colId xmlns:a16="http://schemas.microsoft.com/office/drawing/2014/main" val="20002"/>
                    </a:ext>
                  </a:extLst>
                </a:gridCol>
              </a:tblGrid>
              <a:tr h="295275">
                <a:tc rowSpan="4">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五專優免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2026/05/18 ~ 05/22</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0"/>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放榜</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296863">
                <a:tc rowSpan="3">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五專聯免</a:t>
                      </a: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報名</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2026/06/18 ~06/25</a:t>
                      </a:r>
                      <a:endParaRPr kumimoji="0" lang="zh-TW" altLang="zh-CN"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29210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現場登記分發報到</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2026/07/08</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292100">
                <a:tc vMerge="1">
                  <a:txBody>
                    <a:bodyPr/>
                    <a:lstStyle/>
                    <a:p>
                      <a:endParaRPr lang="zh-TW" altLang="en-US"/>
                    </a:p>
                  </a:txBody>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2026/07/13</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4" name="Rectangle 1">
            <a:extLst>
              <a:ext uri="{FF2B5EF4-FFF2-40B4-BE49-F238E27FC236}">
                <a16:creationId xmlns:a16="http://schemas.microsoft.com/office/drawing/2014/main" id="{3858AE7F-639F-47B7-8F29-5DCB54A7EDAD}"/>
              </a:ext>
            </a:extLst>
          </p:cNvPr>
          <p:cNvSpPr>
            <a:spLocks noChangeArrowheads="1"/>
          </p:cNvSpPr>
          <p:nvPr/>
        </p:nvSpPr>
        <p:spPr bwMode="auto">
          <a:xfrm>
            <a:off x="2927350" y="188914"/>
            <a:ext cx="6408738" cy="871537"/>
          </a:xfrm>
          <a:prstGeom prst="rect">
            <a:avLst/>
          </a:prstGeom>
          <a:noFill/>
          <a:ln>
            <a:noFill/>
          </a:ln>
          <a:effectLst>
            <a:outerShdw blurRad="50800" dist="38100" dir="2700000" algn="tl" rotWithShape="0">
              <a:srgbClr val="808080">
                <a:alpha val="39998"/>
              </a:srgbClr>
            </a:outerShdw>
          </a:effec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defRPr/>
            </a:pPr>
            <a:r>
              <a:rPr lang="en-US" altLang="zh-TW"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lang="zh-TW" altLang="en-US" sz="3600" b="1" dirty="0">
                <a:solidFill>
                  <a:schemeClr val="tx1"/>
                </a:solidFill>
                <a:effectLst>
                  <a:outerShdw blurRad="38100" dist="38100" dir="2700000" algn="tl">
                    <a:srgbClr val="C0C0C0"/>
                  </a:outerShdw>
                </a:effectLst>
                <a:latin typeface="標楷體" panose="03000509000000000000" pitchFamily="65" charset="-120"/>
                <a:ea typeface="標楷體" panose="03000509000000000000" pitchFamily="65" charset="-120"/>
              </a:rPr>
              <a:t>年各入學管道辦理時程</a:t>
            </a:r>
          </a:p>
        </p:txBody>
      </p:sp>
      <p:graphicFrame>
        <p:nvGraphicFramePr>
          <p:cNvPr id="6" name="表格 5">
            <a:extLst>
              <a:ext uri="{FF2B5EF4-FFF2-40B4-BE49-F238E27FC236}">
                <a16:creationId xmlns:a16="http://schemas.microsoft.com/office/drawing/2014/main" id="{B5899940-5FD5-49C9-8949-76F5BA02474F}"/>
              </a:ext>
            </a:extLst>
          </p:cNvPr>
          <p:cNvGraphicFramePr>
            <a:graphicFrameLocks noGrp="1"/>
          </p:cNvGraphicFramePr>
          <p:nvPr>
            <p:extLst>
              <p:ext uri="{D42A27DB-BD31-4B8C-83A1-F6EECF244321}">
                <p14:modId xmlns:p14="http://schemas.microsoft.com/office/powerpoint/2010/main" val="1384355610"/>
              </p:ext>
            </p:extLst>
          </p:nvPr>
        </p:nvGraphicFramePr>
        <p:xfrm>
          <a:off x="1641456" y="2041551"/>
          <a:ext cx="8715375" cy="1483812"/>
        </p:xfrm>
        <a:graphic>
          <a:graphicData uri="http://schemas.openxmlformats.org/drawingml/2006/table">
            <a:tbl>
              <a:tblPr/>
              <a:tblGrid>
                <a:gridCol w="1978025">
                  <a:extLst>
                    <a:ext uri="{9D8B030D-6E8A-4147-A177-3AD203B41FA5}">
                      <a16:colId xmlns:a16="http://schemas.microsoft.com/office/drawing/2014/main" val="20000"/>
                    </a:ext>
                  </a:extLst>
                </a:gridCol>
                <a:gridCol w="2490788">
                  <a:extLst>
                    <a:ext uri="{9D8B030D-6E8A-4147-A177-3AD203B41FA5}">
                      <a16:colId xmlns:a16="http://schemas.microsoft.com/office/drawing/2014/main" val="20001"/>
                    </a:ext>
                  </a:extLst>
                </a:gridCol>
                <a:gridCol w="4246562">
                  <a:extLst>
                    <a:ext uri="{9D8B030D-6E8A-4147-A177-3AD203B41FA5}">
                      <a16:colId xmlns:a16="http://schemas.microsoft.com/office/drawing/2014/main" val="20002"/>
                    </a:ext>
                  </a:extLst>
                </a:gridCol>
              </a:tblGrid>
              <a:tr h="370953">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rPr>
                        <a:t>五專完免</a:t>
                      </a:r>
                    </a:p>
                  </a:txBody>
                  <a:tcPr anchor="ct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報名</a:t>
                      </a:r>
                    </a:p>
                  </a:txBody>
                  <a:tcPr marL="9849" marR="9849" marT="0" marB="0"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rPr>
                        <a:t>2026/04/28- 05/04</a:t>
                      </a:r>
                      <a:endParaRPr kumimoji="0" lang="zh-TW" altLang="zh-CN" sz="2000" b="0" i="0" u="none" strike="noStrike" kern="1200" cap="none" normalizeH="0" baseline="0" dirty="0">
                        <a:ln>
                          <a:noFill/>
                        </a:ln>
                        <a:solidFill>
                          <a:srgbClr val="000000"/>
                        </a:solidFill>
                        <a:effectLst/>
                        <a:latin typeface="標楷體" panose="03000509000000000000" pitchFamily="65" charset="-120"/>
                        <a:ea typeface="標楷體" panose="03000509000000000000" pitchFamily="65" charset="-120"/>
                        <a:cs typeface="+mn-cs"/>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放榜</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2026/05/14</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rPr>
                        <a:t>報到</a:t>
                      </a: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2026/05/18- 06/11</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370953">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2400" b="1" i="0" u="none" strike="noStrike" kern="1200"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solidFill>
                      <a:schemeClr val="bg1">
                        <a:lumMod val="95000"/>
                      </a:schemeClr>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放棄、遞補截止</a:t>
                      </a:r>
                      <a:endParaRPr kumimoji="0" lang="zh-TW" altLang="en-US"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rPr>
                        <a:t>2026/06/15</a:t>
                      </a:r>
                      <a:endParaRPr kumimoji="0" lang="zh-TW" altLang="zh-CN" sz="2000" b="1" i="0" u="none" strike="noStrike" cap="none" normalizeH="0" baseline="0" dirty="0">
                        <a:ln>
                          <a:noFill/>
                        </a:ln>
                        <a:solidFill>
                          <a:srgbClr val="C00000"/>
                        </a:solidFill>
                        <a:effectLst>
                          <a:outerShdw blurRad="38100" dist="38100" dir="2700000" algn="tl">
                            <a:srgbClr val="000000"/>
                          </a:outerShdw>
                        </a:effectLst>
                        <a:latin typeface="標楷體" panose="03000509000000000000" pitchFamily="65" charset="-120"/>
                        <a:ea typeface="標楷體" panose="03000509000000000000" pitchFamily="65" charset="-120"/>
                        <a:cs typeface="Times New Roman" panose="02020603050405020304" pitchFamily="18" charset="0"/>
                      </a:endParaRPr>
                    </a:p>
                  </a:txBody>
                  <a:tcPr marL="9849" marR="9849"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561945202"/>
                  </a:ext>
                </a:extLst>
              </a:tr>
            </a:tbl>
          </a:graphicData>
        </a:graphic>
      </p:graphicFrame>
    </p:spTree>
    <p:custDataLst>
      <p:tags r:id="rId1"/>
    </p:custDataLst>
    <p:extLst>
      <p:ext uri="{BB962C8B-B14F-4D97-AF65-F5344CB8AC3E}">
        <p14:creationId xmlns:p14="http://schemas.microsoft.com/office/powerpoint/2010/main" val="240659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6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88067" name="群組 4">
            <a:extLst>
              <a:ext uri="{FF2B5EF4-FFF2-40B4-BE49-F238E27FC236}">
                <a16:creationId xmlns:a16="http://schemas.microsoft.com/office/drawing/2014/main" id="{2607754D-C77F-4E77-B494-9264E49DF18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AAA89A3A-D0B1-467B-B089-7C40953E8E7A}"/>
              </a:ext>
            </a:extLst>
          </p:cNvPr>
          <p:cNvSpPr>
            <a:spLocks noGrp="1"/>
          </p:cNvSpPr>
          <p:nvPr>
            <p:ph type="title" idx="4294967295"/>
          </p:nvPr>
        </p:nvSpPr>
        <p:spPr bwMode="auto">
          <a:xfrm>
            <a:off x="1992313" y="2603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a:ln>
                  <a:noFill/>
                </a:ln>
                <a:latin typeface="標楷體" panose="03000509000000000000" pitchFamily="65" charset="-120"/>
                <a:ea typeface="標楷體" panose="03000509000000000000" pitchFamily="65" charset="-120"/>
              </a:rPr>
              <a:t>目次</a:t>
            </a:r>
          </a:p>
        </p:txBody>
      </p:sp>
      <p:sp>
        <p:nvSpPr>
          <p:cNvPr id="3" name="內容版面配置區 2">
            <a:extLst>
              <a:ext uri="{FF2B5EF4-FFF2-40B4-BE49-F238E27FC236}">
                <a16:creationId xmlns:a16="http://schemas.microsoft.com/office/drawing/2014/main" id="{01CA05AB-A39E-4EFA-B659-6770EECF6F17}"/>
              </a:ext>
            </a:extLst>
          </p:cNvPr>
          <p:cNvSpPr>
            <a:spLocks noGrp="1"/>
          </p:cNvSpPr>
          <p:nvPr>
            <p:ph idx="4294967295"/>
          </p:nvPr>
        </p:nvSpPr>
        <p:spPr>
          <a:xfrm>
            <a:off x="2855640" y="1772816"/>
            <a:ext cx="8568952" cy="4525963"/>
          </a:xfrm>
        </p:spPr>
        <p:txBody>
          <a:bodyPr>
            <a:normAutofit/>
          </a:bodyPr>
          <a:lstStyle/>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4" action="ppaction://hlinksldjump"/>
              </a:rPr>
              <a:t>適性入學的成果</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200" b="1" u="sng"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5" action="ppaction://hlinksldjump"/>
              </a:rPr>
              <a:t>適性入學的重要日程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6" action="ppaction://hlinksldjump"/>
              </a:rPr>
              <a:t>桃連區主要入學管道</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4.</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7" action="ppaction://hlinksldjump"/>
              </a:rPr>
              <a:t>變更就學區申請流程</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5.</a:t>
            </a:r>
            <a:r>
              <a:rPr lang="en-US" altLang="zh-TW"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115</a:t>
            </a:r>
            <a:r>
              <a:rPr lang="zh-TW" altLang="en-US" sz="4200" b="1" u="sng" dirty="0">
                <a:solidFill>
                  <a:schemeClr val="hlink"/>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8" action="ppaction://hlinksldjump"/>
              </a:rPr>
              <a:t>年桃連區優先免試作為</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9" action="ppaction://hlinksldjump"/>
              </a:rPr>
              <a:t>志願選填統計與輔導策略</a:t>
            </a:r>
            <a:endParaRPr lang="en-US" altLang="zh-TW"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ct val="70000"/>
              </a:lnSpc>
              <a:buFontTx/>
              <a:buBlip>
                <a:blip r:embed="rId3"/>
              </a:buBlip>
              <a:defRPr/>
            </a:pPr>
            <a:r>
              <a:rPr lang="en-US" altLang="zh-TW" sz="4200" b="1" dirty="0">
                <a:solidFill>
                  <a:schemeClr val="accent4">
                    <a:lumMod val="75000"/>
                  </a:schemeClr>
                </a:solidFill>
                <a:effectLst>
                  <a:outerShdw blurRad="38100" dist="38100" dir="2700000" algn="tl">
                    <a:srgbClr val="C0C0C0"/>
                  </a:outerShdw>
                </a:effectLst>
                <a:latin typeface="標楷體" panose="03000509000000000000" pitchFamily="65" charset="-120"/>
                <a:ea typeface="標楷體" panose="03000509000000000000" pitchFamily="65" charset="-120"/>
              </a:rPr>
              <a:t>7.</a:t>
            </a:r>
            <a:r>
              <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hlinkClick r:id="rId10" action="ppaction://hlinksldjump"/>
              </a:rPr>
              <a:t>結語</a:t>
            </a:r>
            <a:endParaRPr lang="zh-TW" altLang="en-US" sz="4200" b="1"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編號版面配置區 5">
            <a:extLst>
              <a:ext uri="{FF2B5EF4-FFF2-40B4-BE49-F238E27FC236}">
                <a16:creationId xmlns:a16="http://schemas.microsoft.com/office/drawing/2014/main" id="{2108A136-3440-4B3E-8B1B-D86B958825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C19D4107-5B10-4212-B0B6-27C79B10A70F}" type="slidenum">
              <a:rPr kumimoji="0" lang="zh-TW" altLang="en-US" sz="1200">
                <a:solidFill>
                  <a:srgbClr val="898989"/>
                </a:solidFill>
                <a:ea typeface="微軟正黑體" panose="020B0604030504040204" pitchFamily="34" charset="-120"/>
              </a:rPr>
              <a:pPr algn="r" eaLnBrk="1" hangingPunct="1">
                <a:spcBef>
                  <a:spcPct val="0"/>
                </a:spcBef>
                <a:buFontTx/>
                <a:buNone/>
              </a:pPr>
              <a:t>20</a:t>
            </a:fld>
            <a:endParaRPr kumimoji="0" lang="zh-TW" altLang="en-US" sz="1200">
              <a:solidFill>
                <a:srgbClr val="898989"/>
              </a:solidFill>
              <a:ea typeface="微軟正黑體" panose="020B0604030504040204" pitchFamily="34" charset="-120"/>
            </a:endParaRPr>
          </a:p>
        </p:txBody>
      </p:sp>
      <p:grpSp>
        <p:nvGrpSpPr>
          <p:cNvPr id="90115" name="群組 17417">
            <a:extLst>
              <a:ext uri="{FF2B5EF4-FFF2-40B4-BE49-F238E27FC236}">
                <a16:creationId xmlns:a16="http://schemas.microsoft.com/office/drawing/2014/main" id="{A8CCDDA3-09F3-429E-9276-1BBD0FABE5B1}"/>
              </a:ext>
            </a:extLst>
          </p:cNvPr>
          <p:cNvGrpSpPr>
            <a:grpSpLocks/>
          </p:cNvGrpSpPr>
          <p:nvPr/>
        </p:nvGrpSpPr>
        <p:grpSpPr bwMode="auto">
          <a:xfrm>
            <a:off x="1524001" y="257331"/>
            <a:ext cx="8893175" cy="5332258"/>
            <a:chOff x="148487" y="1355019"/>
            <a:chExt cx="8766353" cy="5268367"/>
          </a:xfrm>
        </p:grpSpPr>
        <p:sp>
          <p:nvSpPr>
            <p:cNvPr id="3" name="圓角矩形 2">
              <a:extLst>
                <a:ext uri="{FF2B5EF4-FFF2-40B4-BE49-F238E27FC236}">
                  <a16:creationId xmlns:a16="http://schemas.microsoft.com/office/drawing/2014/main" id="{28B5CB1F-65A7-4F89-8B59-7C8C5D1025B0}"/>
                </a:ext>
              </a:extLst>
            </p:cNvPr>
            <p:cNvSpPr/>
            <p:nvPr/>
          </p:nvSpPr>
          <p:spPr>
            <a:xfrm>
              <a:off x="1653101" y="1355019"/>
              <a:ext cx="6487915"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3600" b="1" dirty="0">
                  <a:latin typeface="標楷體" panose="03000509000000000000" pitchFamily="65" charset="-120"/>
                  <a:ea typeface="標楷體" panose="03000509000000000000" pitchFamily="65" charset="-120"/>
                </a:rPr>
                <a:t>◎</a:t>
              </a:r>
              <a:r>
                <a:rPr kumimoji="0" lang="en-US" altLang="zh-TW" sz="3600" b="1" dirty="0">
                  <a:latin typeface="標楷體" panose="03000509000000000000" pitchFamily="65" charset="-120"/>
                  <a:ea typeface="標楷體" panose="03000509000000000000" pitchFamily="65" charset="-120"/>
                </a:rPr>
                <a:t>115</a:t>
              </a:r>
              <a:r>
                <a:rPr kumimoji="0" lang="zh-TW" altLang="en-US" sz="3600" b="1" dirty="0">
                  <a:latin typeface="標楷體" panose="03000509000000000000" pitchFamily="65" charset="-120"/>
                  <a:ea typeface="標楷體" panose="03000509000000000000" pitchFamily="65" charset="-120"/>
                </a:rPr>
                <a:t>學年度入學方式示意圖</a:t>
              </a:r>
              <a:endParaRPr kumimoji="0" lang="zh-TW" altLang="en-US" sz="3600" b="1" dirty="0">
                <a:latin typeface="Verdana" panose="020B0604030504040204" pitchFamily="34" charset="0"/>
                <a:ea typeface="微軟正黑體" panose="020B0604030504040204" pitchFamily="34" charset="-120"/>
              </a:endParaRPr>
            </a:p>
          </p:txBody>
        </p:sp>
        <p:grpSp>
          <p:nvGrpSpPr>
            <p:cNvPr id="90120" name="群組 17416">
              <a:extLst>
                <a:ext uri="{FF2B5EF4-FFF2-40B4-BE49-F238E27FC236}">
                  <a16:creationId xmlns:a16="http://schemas.microsoft.com/office/drawing/2014/main" id="{60DAB031-8323-47D5-909A-6DA369B46258}"/>
                </a:ext>
              </a:extLst>
            </p:cNvPr>
            <p:cNvGrpSpPr>
              <a:grpSpLocks/>
            </p:cNvGrpSpPr>
            <p:nvPr/>
          </p:nvGrpSpPr>
          <p:grpSpPr bwMode="auto">
            <a:xfrm>
              <a:off x="148487" y="2879426"/>
              <a:ext cx="8766353" cy="3743960"/>
              <a:chOff x="42754" y="2970025"/>
              <a:chExt cx="8766353" cy="3743960"/>
            </a:xfrm>
          </p:grpSpPr>
          <p:cxnSp>
            <p:nvCxnSpPr>
              <p:cNvPr id="26" name="直線單箭頭接點 25">
                <a:extLst>
                  <a:ext uri="{FF2B5EF4-FFF2-40B4-BE49-F238E27FC236}">
                    <a16:creationId xmlns:a16="http://schemas.microsoft.com/office/drawing/2014/main" id="{34AE2C28-B98F-4568-9859-1D8A6223CC26}"/>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90122" name="群組 28">
                <a:extLst>
                  <a:ext uri="{FF2B5EF4-FFF2-40B4-BE49-F238E27FC236}">
                    <a16:creationId xmlns:a16="http://schemas.microsoft.com/office/drawing/2014/main" id="{3372C455-CB1A-4979-9931-0816C95EEB5C}"/>
                  </a:ext>
                </a:extLst>
              </p:cNvPr>
              <p:cNvGrpSpPr>
                <a:grpSpLocks/>
              </p:cNvGrpSpPr>
              <p:nvPr/>
            </p:nvGrpSpPr>
            <p:grpSpPr bwMode="auto">
              <a:xfrm>
                <a:off x="42754" y="2970025"/>
                <a:ext cx="8766353" cy="3743960"/>
                <a:chOff x="179513" y="2997409"/>
                <a:chExt cx="8766353" cy="3743960"/>
              </a:xfrm>
            </p:grpSpPr>
            <p:sp>
              <p:nvSpPr>
                <p:cNvPr id="7" name="圓角矩形 6">
                  <a:extLst>
                    <a:ext uri="{FF2B5EF4-FFF2-40B4-BE49-F238E27FC236}">
                      <a16:creationId xmlns:a16="http://schemas.microsoft.com/office/drawing/2014/main" id="{06D201BF-20C9-48CC-A93C-3D4856C60BE9}"/>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D19D1A88-FEA0-4ADF-8312-789044F198F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21F02AA8-CC49-40BD-B83A-34EF236F75C1}"/>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803479B4-26A3-4C94-BCA6-4D98391ED4DD}"/>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1854DFE2-B3A3-4121-9143-289D71AD543D}"/>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6C68B621-43F9-432C-9573-5ACEB85CAC17}"/>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1AB93BD1-22F0-4DC8-A2D9-AB0B9F6F0645}"/>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1A26C6F8-A0B3-496B-B22C-FCA790DB2691}"/>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5DFB768B-FB27-417E-BF5C-4278A1BAE72E}"/>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9B85D494-3F41-4E50-81F0-CCD7D4BDB667}"/>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2F9FA8B5-74B6-4C49-99A4-68EA9311B89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180C2703-36B5-46F3-9F37-75B4AFEF04A5}"/>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EC817F4C-0409-4AD5-977F-874677A1EC4B}"/>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43F73392-72A1-4774-9655-49CCCB583AC6}"/>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4C60F975-06E1-42A0-A745-5002FC5FE11E}"/>
                    </a:ext>
                  </a:extLst>
                </p:cNvPr>
                <p:cNvSpPr/>
                <p:nvPr/>
              </p:nvSpPr>
              <p:spPr>
                <a:xfrm>
                  <a:off x="179513" y="2997409"/>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9C230D20-EAE1-46D8-BD15-4E7EB56180B0}"/>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90116" name="Line 25">
            <a:extLst>
              <a:ext uri="{FF2B5EF4-FFF2-40B4-BE49-F238E27FC236}">
                <a16:creationId xmlns:a16="http://schemas.microsoft.com/office/drawing/2014/main" id="{52A73E41-956A-43B7-B9AA-6BE70C121276}"/>
              </a:ext>
            </a:extLst>
          </p:cNvPr>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90117" name="Line 26">
            <a:extLst>
              <a:ext uri="{FF2B5EF4-FFF2-40B4-BE49-F238E27FC236}">
                <a16:creationId xmlns:a16="http://schemas.microsoft.com/office/drawing/2014/main" id="{9454105D-4E78-4306-BE89-AE5136633460}"/>
              </a:ext>
            </a:extLst>
          </p:cNvPr>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8BED1BDC-F089-406D-A739-2D55B6211A7A}"/>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編號版面配置區 3">
            <a:extLst>
              <a:ext uri="{FF2B5EF4-FFF2-40B4-BE49-F238E27FC236}">
                <a16:creationId xmlns:a16="http://schemas.microsoft.com/office/drawing/2014/main" id="{72E8A4B4-D027-44BB-A084-8285B04E5A9B}"/>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31A20F25-334E-4C4F-9675-C05C5531EDCF}" type="slidenum">
              <a:rPr kumimoji="0" lang="zh-TW" altLang="en-US" sz="1200">
                <a:solidFill>
                  <a:srgbClr val="898989"/>
                </a:solidFill>
                <a:ea typeface="微軟正黑體" panose="020B0604030504040204" pitchFamily="34" charset="-120"/>
              </a:rPr>
              <a:pPr algn="r" eaLnBrk="1" hangingPunct="1">
                <a:spcBef>
                  <a:spcPct val="0"/>
                </a:spcBef>
                <a:buFontTx/>
                <a:buNone/>
              </a:pPr>
              <a:t>21</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5A296B0E-09FC-4B28-A9C3-AB55B9BF0AAF}"/>
              </a:ext>
            </a:extLst>
          </p:cNvPr>
          <p:cNvGraphicFramePr>
            <a:graphicFrameLocks noGrp="1"/>
          </p:cNvGraphicFramePr>
          <p:nvPr>
            <p:extLst>
              <p:ext uri="{D42A27DB-BD31-4B8C-83A1-F6EECF244321}">
                <p14:modId xmlns:p14="http://schemas.microsoft.com/office/powerpoint/2010/main" val="841124459"/>
              </p:ext>
            </p:extLst>
          </p:nvPr>
        </p:nvGraphicFramePr>
        <p:xfrm>
          <a:off x="2344304" y="4869224"/>
          <a:ext cx="3672408"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8">
                  <a:extLst>
                    <a:ext uri="{9D8B030D-6E8A-4147-A177-3AD203B41FA5}">
                      <a16:colId xmlns:a16="http://schemas.microsoft.com/office/drawing/2014/main" val="20000"/>
                    </a:ext>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8805B63-5650-4C60-931F-86EF6039C9D9}"/>
              </a:ext>
            </a:extLst>
          </p:cNvPr>
          <p:cNvGraphicFramePr>
            <a:graphicFrameLocks noGrp="1"/>
          </p:cNvGraphicFramePr>
          <p:nvPr/>
        </p:nvGraphicFramePr>
        <p:xfrm>
          <a:off x="6312024" y="1628500"/>
          <a:ext cx="3581400" cy="2880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1200">
                  <a:extLst>
                    <a:ext uri="{9D8B030D-6E8A-4147-A177-3AD203B41FA5}">
                      <a16:colId xmlns:a16="http://schemas.microsoft.com/office/drawing/2014/main" val="20000"/>
                    </a:ext>
                  </a:extLst>
                </a:gridCol>
                <a:gridCol w="7112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tblGrid>
              <a:tr h="57600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6000">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6000">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76000">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04696B69-FDA4-45EA-B5ED-AB5806E9573B}"/>
              </a:ext>
            </a:extLst>
          </p:cNvPr>
          <p:cNvSpPr>
            <a:spLocks noGrp="1"/>
          </p:cNvSpPr>
          <p:nvPr>
            <p:ph type="title" idx="4294967295"/>
          </p:nvPr>
        </p:nvSpPr>
        <p:spPr>
          <a:xfrm>
            <a:off x="2495674" y="-118332"/>
            <a:ext cx="7632700" cy="1143000"/>
          </a:xfrm>
          <a:effectLst>
            <a:outerShdw blurRad="50800" dist="38100" dir="2700000" algn="tl" rotWithShape="0">
              <a:srgbClr val="000000">
                <a:alpha val="39998"/>
              </a:srgbClr>
            </a:outerShdw>
          </a:effectLst>
        </p:spPr>
        <p:txBody>
          <a:bodyPr wrap="square" numCol="1" anchorCtr="0" compatLnSpc="1">
            <a:prstTxWarp prst="textNoShape">
              <a:avLst/>
            </a:prstTxWarp>
          </a:bodyPr>
          <a:lstStyle/>
          <a:p>
            <a:pPr eaLnBrk="1" hangingPunct="1">
              <a:defRPr/>
            </a:pPr>
            <a:r>
              <a:rPr lang="en-US" altLang="zh-TW" sz="3600" dirty="0">
                <a:ln>
                  <a:noFill/>
                </a:ln>
                <a:solidFill>
                  <a:srgbClr val="FF0000"/>
                </a:solidFill>
                <a:latin typeface="標楷體" panose="03000509000000000000" pitchFamily="65" charset="-120"/>
                <a:ea typeface="標楷體" panose="03000509000000000000" pitchFamily="65" charset="-120"/>
              </a:rPr>
              <a:t>115</a:t>
            </a:r>
            <a:r>
              <a:rPr lang="zh-TW" altLang="zh-TW" sz="3600" dirty="0">
                <a:ln>
                  <a:noFill/>
                </a:ln>
                <a:solidFill>
                  <a:srgbClr val="FF0000"/>
                </a:solidFill>
                <a:latin typeface="標楷體" panose="03000509000000000000" pitchFamily="65" charset="-120"/>
                <a:ea typeface="標楷體" panose="03000509000000000000" pitchFamily="65" charset="-120"/>
              </a:rPr>
              <a:t>學年度</a:t>
            </a:r>
            <a:r>
              <a:rPr lang="zh-TW" altLang="en-US" sz="3600" dirty="0">
                <a:ln>
                  <a:noFill/>
                </a:ln>
                <a:solidFill>
                  <a:srgbClr val="FF0000"/>
                </a:solidFill>
                <a:latin typeface="標楷體" panose="03000509000000000000" pitchFamily="65" charset="-120"/>
                <a:ea typeface="標楷體" panose="03000509000000000000" pitchFamily="65" charset="-120"/>
              </a:rPr>
              <a:t>桃連區</a:t>
            </a:r>
            <a:r>
              <a:rPr lang="zh-TW" altLang="zh-TW" sz="3600" dirty="0">
                <a:ln>
                  <a:noFill/>
                </a:ln>
                <a:solidFill>
                  <a:srgbClr val="FF0000"/>
                </a:solidFill>
                <a:latin typeface="標楷體" panose="03000509000000000000" pitchFamily="65" charset="-120"/>
                <a:ea typeface="標楷體" panose="03000509000000000000" pitchFamily="65" charset="-120"/>
              </a:rPr>
              <a:t>適性入學管道</a:t>
            </a:r>
            <a:endParaRPr lang="zh-TW" altLang="en-US" sz="3600" dirty="0">
              <a:ln>
                <a:noFill/>
              </a:ln>
              <a:solidFill>
                <a:srgbClr val="FF0000"/>
              </a:solidFill>
              <a:latin typeface="標楷體" panose="03000509000000000000" pitchFamily="65" charset="-120"/>
              <a:ea typeface="標楷體" panose="03000509000000000000" pitchFamily="65" charset="-120"/>
            </a:endParaRPr>
          </a:p>
        </p:txBody>
      </p:sp>
      <p:pic>
        <p:nvPicPr>
          <p:cNvPr id="92167" name="圖片 24">
            <a:extLst>
              <a:ext uri="{FF2B5EF4-FFF2-40B4-BE49-F238E27FC236}">
                <a16:creationId xmlns:a16="http://schemas.microsoft.com/office/drawing/2014/main" id="{16E15D80-B9F6-4BE3-A545-CD1A0CCF8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5570538"/>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F22C728A-21FF-4A24-8C35-73E6B60DD9EA}"/>
              </a:ext>
            </a:extLst>
          </p:cNvPr>
          <p:cNvGraphicFramePr>
            <a:graphicFrameLocks noGrp="1"/>
          </p:cNvGraphicFramePr>
          <p:nvPr/>
        </p:nvGraphicFramePr>
        <p:xfrm>
          <a:off x="6384035" y="5085184"/>
          <a:ext cx="3305087" cy="156667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12800">
                  <a:extLst>
                    <a:ext uri="{9D8B030D-6E8A-4147-A177-3AD203B41FA5}">
                      <a16:colId xmlns:a16="http://schemas.microsoft.com/office/drawing/2014/main" val="20000"/>
                    </a:ext>
                  </a:extLst>
                </a:gridCol>
                <a:gridCol w="2592287">
                  <a:extLst>
                    <a:ext uri="{9D8B030D-6E8A-4147-A177-3AD203B41FA5}">
                      <a16:colId xmlns:a16="http://schemas.microsoft.com/office/drawing/2014/main" val="20001"/>
                    </a:ext>
                  </a:extLst>
                </a:gridCol>
              </a:tblGrid>
              <a:tr h="391668">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91668">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0" name="表格 9">
            <a:extLst>
              <a:ext uri="{FF2B5EF4-FFF2-40B4-BE49-F238E27FC236}">
                <a16:creationId xmlns:a16="http://schemas.microsoft.com/office/drawing/2014/main" id="{0BEC9342-75BE-47B3-8140-4CF626C171DC}"/>
              </a:ext>
            </a:extLst>
          </p:cNvPr>
          <p:cNvGraphicFramePr>
            <a:graphicFrameLocks noGrp="1"/>
          </p:cNvGraphicFramePr>
          <p:nvPr>
            <p:extLst>
              <p:ext uri="{D42A27DB-BD31-4B8C-83A1-F6EECF244321}">
                <p14:modId xmlns:p14="http://schemas.microsoft.com/office/powerpoint/2010/main" val="2324930809"/>
              </p:ext>
            </p:extLst>
          </p:nvPr>
        </p:nvGraphicFramePr>
        <p:xfrm>
          <a:off x="1206736" y="1191064"/>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sp>
        <p:nvSpPr>
          <p:cNvPr id="11" name="五角星形 1">
            <a:extLst>
              <a:ext uri="{FF2B5EF4-FFF2-40B4-BE49-F238E27FC236}">
                <a16:creationId xmlns:a16="http://schemas.microsoft.com/office/drawing/2014/main" id="{51CA433B-6716-4750-8781-83B5C84C7931}"/>
              </a:ext>
            </a:extLst>
          </p:cNvPr>
          <p:cNvSpPr/>
          <p:nvPr/>
        </p:nvSpPr>
        <p:spPr bwMode="auto">
          <a:xfrm>
            <a:off x="2495600" y="4077072"/>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dirty="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741C998E-25B8-43BC-83EF-71E93D29B2D8}"/>
              </a:ext>
            </a:extLst>
          </p:cNvPr>
          <p:cNvGraphicFramePr/>
          <p:nvPr>
            <p:extLst>
              <p:ext uri="{D42A27DB-BD31-4B8C-83A1-F6EECF244321}">
                <p14:modId xmlns:p14="http://schemas.microsoft.com/office/powerpoint/2010/main" val="810801920"/>
              </p:ext>
            </p:extLst>
          </p:nvPr>
        </p:nvGraphicFramePr>
        <p:xfrm>
          <a:off x="1991544" y="1556795"/>
          <a:ext cx="8000808" cy="483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語音泡泡: 圓角矩形 4">
            <a:extLst>
              <a:ext uri="{FF2B5EF4-FFF2-40B4-BE49-F238E27FC236}">
                <a16:creationId xmlns:a16="http://schemas.microsoft.com/office/drawing/2014/main" id="{760941F0-6918-4C77-96C1-0E1D7635A231}"/>
              </a:ext>
            </a:extLst>
          </p:cNvPr>
          <p:cNvSpPr/>
          <p:nvPr/>
        </p:nvSpPr>
        <p:spPr bwMode="auto">
          <a:xfrm>
            <a:off x="4479925" y="6388101"/>
            <a:ext cx="3024188" cy="466725"/>
          </a:xfrm>
          <a:prstGeom prst="wedgeRoundRectCallout">
            <a:avLst>
              <a:gd name="adj1" fmla="val -1524"/>
              <a:gd name="adj2" fmla="val -113994"/>
              <a:gd name="adj3" fmla="val 16667"/>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lIns="68580" tIns="34290" rIns="68580" bIns="34290"/>
          <a:lstStyle/>
          <a:p>
            <a:pPr eaLnBrk="1" hangingPunct="1">
              <a:defRPr/>
            </a:pPr>
            <a:r>
              <a:rPr lang="zh-TW" altLang="en-US" dirty="0">
                <a:latin typeface="標楷體" panose="03000509000000000000" pitchFamily="65" charset="-120"/>
                <a:ea typeface="標楷體" panose="03000509000000000000" pitchFamily="65" charset="-120"/>
              </a:rPr>
              <a:t>招生名額以簡章為準</a:t>
            </a:r>
          </a:p>
        </p:txBody>
      </p:sp>
      <p:sp>
        <p:nvSpPr>
          <p:cNvPr id="2" name="矩形 1">
            <a:extLst>
              <a:ext uri="{FF2B5EF4-FFF2-40B4-BE49-F238E27FC236}">
                <a16:creationId xmlns:a16="http://schemas.microsoft.com/office/drawing/2014/main" id="{90540E35-59ED-4C58-B163-ABFB474A7ADC}"/>
              </a:ext>
            </a:extLst>
          </p:cNvPr>
          <p:cNvSpPr/>
          <p:nvPr/>
        </p:nvSpPr>
        <p:spPr>
          <a:xfrm>
            <a:off x="3071664" y="146218"/>
            <a:ext cx="6480720" cy="646331"/>
          </a:xfrm>
          <a:prstGeom prst="rect">
            <a:avLst/>
          </a:prstGeom>
        </p:spPr>
        <p:txBody>
          <a:bodyPr wrap="square">
            <a:spAutoFit/>
          </a:bodyPr>
          <a:lstStyle/>
          <a:p>
            <a:pPr lvl="0"/>
            <a:r>
              <a:rPr lang="en-US" altLang="zh-TW" sz="3600" dirty="0">
                <a:latin typeface="標楷體" pitchFamily="65" charset="-120"/>
                <a:ea typeface="標楷體" pitchFamily="65" charset="-120"/>
              </a:rPr>
              <a:t>115</a:t>
            </a:r>
            <a:r>
              <a:rPr lang="zh-TW" altLang="en-US" sz="3600" dirty="0">
                <a:latin typeface="標楷體" pitchFamily="65" charset="-120"/>
                <a:ea typeface="標楷體" pitchFamily="65" charset="-120"/>
              </a:rPr>
              <a:t>學年度桃連區特色招生甄選</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1830178004"/>
              </p:ext>
            </p:extLst>
          </p:nvPr>
        </p:nvGraphicFramePr>
        <p:xfrm>
          <a:off x="335360" y="620688"/>
          <a:ext cx="11603762" cy="6030272"/>
        </p:xfrm>
        <a:graphic>
          <a:graphicData uri="http://schemas.openxmlformats.org/drawingml/2006/table">
            <a:tbl>
              <a:tblPr/>
              <a:tblGrid>
                <a:gridCol w="2073302">
                  <a:extLst>
                    <a:ext uri="{9D8B030D-6E8A-4147-A177-3AD203B41FA5}">
                      <a16:colId xmlns:a16="http://schemas.microsoft.com/office/drawing/2014/main" val="20000"/>
                    </a:ext>
                  </a:extLst>
                </a:gridCol>
                <a:gridCol w="586511">
                  <a:extLst>
                    <a:ext uri="{9D8B030D-6E8A-4147-A177-3AD203B41FA5}">
                      <a16:colId xmlns:a16="http://schemas.microsoft.com/office/drawing/2014/main" val="20001"/>
                    </a:ext>
                  </a:extLst>
                </a:gridCol>
                <a:gridCol w="8943949">
                  <a:extLst>
                    <a:ext uri="{9D8B030D-6E8A-4147-A177-3AD203B41FA5}">
                      <a16:colId xmlns:a16="http://schemas.microsoft.com/office/drawing/2014/main" val="20002"/>
                    </a:ext>
                  </a:extLst>
                </a:gridCol>
              </a:tblGrid>
              <a:tr h="29163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29706" marR="29706"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95263">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739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47</a:t>
                      </a:r>
                      <a:endPar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、時尚造型科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(345)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(325)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、電商科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、時尚造型科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、表藝科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、餐飲科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(360)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餐管（烘焙</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）、餐管（鐵板燒</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表</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演藝術</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、幼保科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餐管</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至善</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(16)</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：家具木工科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六和</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(24)</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：機電科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(24)</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方曙</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：照顧服務科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9.</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(230)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、應日</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、時尚</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造型科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清華</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rPr>
                        <a:t>(50)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：餐管科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rPr>
                        <a:t>(15)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軌道車輛科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rPr>
                        <a:t>(20)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汽車科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rPr>
                        <a:t>(15)</a:t>
                      </a:r>
                      <a:endPar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912">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北科附工</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rPr>
                        <a:t>(10)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rPr>
                        <a:t>：汽車科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rPr>
                        <a:t>(10)</a:t>
                      </a:r>
                      <a:endParaRPr kumimoji="0" lang="zh-TW" altLang="zh-TW" sz="1600" b="0" i="0" u="none" strike="noStrike" cap="none" normalizeH="0" baseline="0" dirty="0">
                        <a:ln>
                          <a:noFill/>
                        </a:ln>
                        <a:solidFill>
                          <a:schemeClr val="tx1"/>
                        </a:solidFill>
                        <a:effectLst/>
                        <a:latin typeface="標楷體" pitchFamily="65" charset="-120"/>
                        <a:ea typeface="標楷體" pitchFamily="65" charset="-12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2105">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19</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：農場經營科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：多媒體設計科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廣設科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(25)</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(320)</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飛修</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、資訊</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、資處</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、國貿</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、多媒</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(35)</a:t>
                      </a:r>
                      <a:r>
                        <a:rPr kumimoji="0" lang="zh-TW"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電子商務科</a:t>
                      </a:r>
                      <a:r>
                        <a:rPr kumimoji="0" lang="en-US" altLang="zh-TW" sz="16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endParaRPr kumimoji="0" lang="zh-TW" altLang="zh-TW" sz="16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5263">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67</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29706" marR="297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719736" y="296838"/>
            <a:ext cx="449461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27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847528" y="188640"/>
            <a:ext cx="9361288" cy="583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閱</a:t>
            </a:r>
            <a:r>
              <a:rPr lang="zh-TW" altLang="en-US" dirty="0">
                <a:latin typeface="標楷體" panose="03000509000000000000" pitchFamily="65" charset="-120"/>
                <a:ea typeface="標楷體" panose="03000509000000000000" pitchFamily="65" charset="-120"/>
              </a:rPr>
              <a:t>讀及批判性思考測驗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邏輯表達與資料判讀測驗</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年國中教育會考成績應達</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4</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科基礎</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(B)</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及寫作四級分以上。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127448" y="404664"/>
            <a:ext cx="10418237" cy="62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大園國際高中特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日（星期二）</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17</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hlinkClick r:id="rId5"/>
              </a:rPr>
              <a:t>http://www.dysh.tyc.edu.tw/ischool/publish_page/55/</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請參考大園國際高中特色招生網頁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21</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8:30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12:00</a:t>
            </a: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文字方塊 2">
            <a:extLst>
              <a:ext uri="{FF2B5EF4-FFF2-40B4-BE49-F238E27FC236}">
                <a16:creationId xmlns:a16="http://schemas.microsoft.com/office/drawing/2014/main" id="{9985C6BF-A7F5-4C2F-9E0C-E4EC3D9A34DE}"/>
              </a:ext>
            </a:extLst>
          </p:cNvPr>
          <p:cNvSpPr txBox="1">
            <a:spLocks noChangeArrowheads="1"/>
          </p:cNvSpPr>
          <p:nvPr/>
        </p:nvSpPr>
        <p:spPr bwMode="auto">
          <a:xfrm>
            <a:off x="1847528" y="188640"/>
            <a:ext cx="9361288" cy="627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路亞</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招生資訊</a:t>
            </a: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班名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：國際文憑課程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(IBDP)</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專班</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招生名額</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名</a:t>
            </a: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考試科目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邏輯推理測驗成績</a:t>
            </a:r>
            <a:endParaRPr lang="en-US" altLang="zh-TW" dirty="0">
              <a:latin typeface="標楷體" panose="03000509000000000000" pitchFamily="65" charset="-120"/>
              <a:ea typeface="標楷體" panose="03000509000000000000" pitchFamily="65" charset="-120"/>
            </a:endParaRPr>
          </a:p>
          <a:p>
            <a:pPr>
              <a:lnSpc>
                <a:spcPts val="3375"/>
              </a:lnSpc>
              <a:spcBef>
                <a:spcPct val="0"/>
              </a:spcBef>
              <a:buNone/>
            </a:pP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a:t>
            </a:r>
            <a:r>
              <a:rPr lang="zh-TW" altLang="en-US" dirty="0">
                <a:latin typeface="標楷體" panose="03000509000000000000" pitchFamily="65" charset="-120"/>
                <a:ea typeface="標楷體" panose="03000509000000000000" pitchFamily="65" charset="-120"/>
              </a:rPr>
              <a:t>文本分析測驗成績</a:t>
            </a:r>
            <a:r>
              <a:rPr lang="zh-TW" altLang="en-US" dirty="0"/>
              <a:t> </a:t>
            </a:r>
          </a:p>
          <a:p>
            <a:pPr>
              <a:lnSpc>
                <a:spcPts val="3375"/>
              </a:lnSpc>
              <a:spcBef>
                <a:spcPct val="0"/>
              </a:spcBef>
              <a:buNone/>
            </a:pP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endPar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75"/>
              </a:lnSpc>
              <a:spcBef>
                <a:spcPct val="0"/>
              </a:spcBef>
              <a:buNone/>
            </a:pP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錄取門檻 </a:t>
            </a:r>
            <a:r>
              <a:rPr lang="en-US" altLang="zh-TW"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年國中教育會考成績英語科精熟</a:t>
            </a:r>
            <a:r>
              <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a:t>
            </a:r>
            <a:r>
              <a:rPr lang="zh-TW" altLang="en-US"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以上。</a:t>
            </a:r>
            <a:endParaRPr lang="en-US" altLang="zh-TW"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extLst>
      <p:ext uri="{BB962C8B-B14F-4D97-AF65-F5344CB8AC3E}">
        <p14:creationId xmlns:p14="http://schemas.microsoft.com/office/powerpoint/2010/main" val="199738190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文字方塊 2">
            <a:extLst>
              <a:ext uri="{FF2B5EF4-FFF2-40B4-BE49-F238E27FC236}">
                <a16:creationId xmlns:a16="http://schemas.microsoft.com/office/drawing/2014/main" id="{004D4612-B477-40A2-BCDD-CE71BD4A0BBE}"/>
              </a:ext>
            </a:extLst>
          </p:cNvPr>
          <p:cNvSpPr txBox="1">
            <a:spLocks noChangeArrowheads="1"/>
          </p:cNvSpPr>
          <p:nvPr/>
        </p:nvSpPr>
        <p:spPr bwMode="auto">
          <a:xfrm>
            <a:off x="1576289" y="404664"/>
            <a:ext cx="9520555" cy="639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路亞</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國際高中特</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色</a:t>
            </a:r>
            <a:r>
              <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招</a:t>
            </a:r>
            <a:r>
              <a:rPr lang="zh-TW" altLang="en-US" dirty="0">
                <a:solidFill>
                  <a:srgbClr val="002060"/>
                </a:solidFill>
                <a:latin typeface="Calibri" panose="020F0502020204030204" pitchFamily="34" charset="0"/>
                <a:ea typeface="標楷體" panose="03000509000000000000" pitchFamily="65" charset="-120"/>
                <a:cs typeface="Times New Roman" panose="02020603050405020304" pitchFamily="18" charset="0"/>
              </a:rPr>
              <a:t>生</a:t>
            </a:r>
            <a:endParaRPr lang="en-US"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gn="ctr">
              <a:spcBef>
                <a:spcPct val="0"/>
              </a:spcBef>
              <a:buFontTx/>
              <a:buNone/>
            </a:pPr>
            <a:endParaRPr lang="zh-TW" altLang="zh-TW" dirty="0">
              <a:solidFill>
                <a:srgbClr val="002060"/>
              </a:solidFill>
              <a:latin typeface="Calibri" panose="020F0502020204030204" pitchFamily="34" charset="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報名資訊</a:t>
            </a:r>
            <a:endPar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lnSpc>
                <a:spcPts val="3300"/>
              </a:lnSpc>
              <a:spcBef>
                <a:spcPct val="0"/>
              </a:spcBef>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網路填寫報名表期間</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日（星期二）</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17</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00</a:t>
            </a:r>
          </a:p>
          <a:p>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網址：</a:t>
            </a:r>
            <a:r>
              <a:rPr lang="en-US" altLang="zh-TW" sz="2800" dirty="0">
                <a:latin typeface="標楷體" panose="03000509000000000000" pitchFamily="65" charset="-120"/>
                <a:ea typeface="標楷體" panose="03000509000000000000" pitchFamily="65" charset="-120"/>
                <a:hlinkClick r:id="rId5"/>
              </a:rPr>
              <a:t>https://www.lysh.tyc.edu.tw/ </a:t>
            </a:r>
            <a:r>
              <a:rPr lang="en-US" altLang="zh-TW" dirty="0"/>
              <a:t>	</a:t>
            </a: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請參考路亞國際高中網頁</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線上列印准考證：</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日（星期六）</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＊試場及座位於</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星期六</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公告。</a:t>
            </a: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endPar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a:p>
            <a:pPr>
              <a:spcBef>
                <a:spcPct val="0"/>
              </a:spcBef>
              <a:buFontTx/>
              <a:buNone/>
            </a:pP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考試日期</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時間</a:t>
            </a:r>
            <a:r>
              <a:rPr lang="en-US" altLang="zh-TW" sz="2800" b="1"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p>
          <a:p>
            <a:pPr>
              <a:spcBef>
                <a:spcPct val="0"/>
              </a:spcBef>
              <a:buFontTx/>
              <a:buNone/>
            </a:pP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115</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6</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21</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 </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8:30</a:t>
            </a:r>
            <a:r>
              <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至</a:t>
            </a:r>
            <a:r>
              <a:rPr lang="en-US" altLang="zh-TW"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10:50</a:t>
            </a:r>
            <a:endParaRPr lang="zh-TW" altLang="en-US" sz="28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Tree>
    <p:custDataLst>
      <p:tags r:id="rId1"/>
    </p:custDataLst>
    <p:extLst>
      <p:ext uri="{BB962C8B-B14F-4D97-AF65-F5344CB8AC3E}">
        <p14:creationId xmlns:p14="http://schemas.microsoft.com/office/powerpoint/2010/main" val="213350062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編號版面配置區 3">
            <a:extLst>
              <a:ext uri="{FF2B5EF4-FFF2-40B4-BE49-F238E27FC236}">
                <a16:creationId xmlns:a16="http://schemas.microsoft.com/office/drawing/2014/main" id="{22C860B6-BC96-4292-B26A-A4AF6DA3869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CBE17868-28D1-46E2-A077-3694BB174BAE}" type="slidenum">
              <a:rPr lang="en-US" altLang="zh-TW" sz="1200">
                <a:solidFill>
                  <a:srgbClr val="0C3226"/>
                </a:solidFill>
              </a:rPr>
              <a:pPr>
                <a:spcBef>
                  <a:spcPct val="0"/>
                </a:spcBef>
                <a:buFontTx/>
                <a:buNone/>
              </a:pPr>
              <a:t>28</a:t>
            </a:fld>
            <a:endParaRPr lang="en-US" altLang="zh-TW" sz="1200">
              <a:solidFill>
                <a:srgbClr val="0C3226"/>
              </a:solidFill>
            </a:endParaRPr>
          </a:p>
        </p:txBody>
      </p:sp>
      <p:sp>
        <p:nvSpPr>
          <p:cNvPr id="7" name="標題 1">
            <a:extLst>
              <a:ext uri="{FF2B5EF4-FFF2-40B4-BE49-F238E27FC236}">
                <a16:creationId xmlns:a16="http://schemas.microsoft.com/office/drawing/2014/main" id="{D7F8E7E5-53B3-4A83-86FE-F75CDB5AE3D2}"/>
              </a:ext>
            </a:extLst>
          </p:cNvPr>
          <p:cNvSpPr>
            <a:spLocks noGrp="1"/>
          </p:cNvSpPr>
          <p:nvPr>
            <p:ph type="body" idx="1"/>
          </p:nvPr>
        </p:nvSpPr>
        <p:spPr>
          <a:xfrm>
            <a:off x="1992314" y="2565400"/>
            <a:ext cx="8207375" cy="1500188"/>
          </a:xfrm>
        </p:spPr>
        <p:txBody>
          <a:bodyPr/>
          <a:lstStyle/>
          <a:p>
            <a:pPr algn="ctr" eaLnBrk="1" hangingPunct="1">
              <a:defRPr/>
            </a:pP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變更就學區申請流程</a:t>
            </a:r>
            <a:endParaRPr lang="zh-TW" altLang="en-US" sz="6600" dirty="0">
              <a:ea typeface="標楷體" panose="03000509000000000000" pitchFamily="65" charset="-12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a:extLst>
              <a:ext uri="{FF2B5EF4-FFF2-40B4-BE49-F238E27FC236}">
                <a16:creationId xmlns:a16="http://schemas.microsoft.com/office/drawing/2014/main" id="{EA148AAD-9EA3-4575-95D5-3F04A920EAD9}"/>
              </a:ext>
            </a:extLst>
          </p:cNvPr>
          <p:cNvSpPr>
            <a:spLocks noGrp="1"/>
          </p:cNvSpPr>
          <p:nvPr>
            <p:ph type="title"/>
          </p:nvPr>
        </p:nvSpPr>
        <p:spPr>
          <a:xfrm>
            <a:off x="1981200" y="274638"/>
            <a:ext cx="8229600" cy="850900"/>
          </a:xfrm>
        </p:spPr>
        <p:txBody>
          <a:bodyPr/>
          <a:lstStyle/>
          <a:p>
            <a:pPr>
              <a:defRPr/>
            </a:pPr>
            <a:r>
              <a:rPr lang="zh-TW" altLang="en-US" dirty="0">
                <a:solidFill>
                  <a:schemeClr val="tx1"/>
                </a:solidFill>
                <a:latin typeface="標楷體" panose="03000509000000000000" pitchFamily="65" charset="-120"/>
                <a:ea typeface="標楷體" panose="03000509000000000000" pitchFamily="65" charset="-120"/>
              </a:rPr>
              <a:t>特殊情形變更學區申請</a:t>
            </a:r>
          </a:p>
        </p:txBody>
      </p:sp>
      <p:pic>
        <p:nvPicPr>
          <p:cNvPr id="101379" name="內容版面配置區 4">
            <a:extLst>
              <a:ext uri="{FF2B5EF4-FFF2-40B4-BE49-F238E27FC236}">
                <a16:creationId xmlns:a16="http://schemas.microsoft.com/office/drawing/2014/main" id="{DF2E1B93-4F03-4738-93D2-4CC0F87EC0C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88257" y="1335089"/>
            <a:ext cx="8615486" cy="5248273"/>
          </a:xfrm>
        </p:spPr>
      </p:pic>
      <p:sp>
        <p:nvSpPr>
          <p:cNvPr id="101380" name="投影片編號版面配置區 3">
            <a:extLst>
              <a:ext uri="{FF2B5EF4-FFF2-40B4-BE49-F238E27FC236}">
                <a16:creationId xmlns:a16="http://schemas.microsoft.com/office/drawing/2014/main" id="{DF6A02E7-1D9B-42C8-9D1C-43CE3FC79A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B6A51943-428F-4E60-952D-D0B0F3B860AB}" type="slidenum">
              <a:rPr lang="zh-TW" altLang="en-US" sz="1200">
                <a:solidFill>
                  <a:srgbClr val="0C3226"/>
                </a:solidFill>
                <a:ea typeface="微軟正黑體" panose="020B0604030504040204" pitchFamily="34" charset="-120"/>
              </a:rPr>
              <a:pPr>
                <a:spcBef>
                  <a:spcPct val="0"/>
                </a:spcBef>
                <a:buFontTx/>
                <a:buNone/>
              </a:pPr>
              <a:t>29</a:t>
            </a:fld>
            <a:endParaRPr lang="en-US" altLang="zh-TW" sz="1200">
              <a:solidFill>
                <a:srgbClr val="0C3226"/>
              </a:solidFill>
              <a:ea typeface="微軟正黑體" panose="020B0604030504040204" pitchFamily="34"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AD6F6AE-5044-4703-9182-2C899BA03517}"/>
              </a:ext>
            </a:extLst>
          </p:cNvPr>
          <p:cNvSpPr>
            <a:spLocks noGrp="1"/>
          </p:cNvSpPr>
          <p:nvPr>
            <p:ph idx="4294967295"/>
          </p:nvPr>
        </p:nvSpPr>
        <p:spPr>
          <a:xfrm>
            <a:off x="1981200" y="1168401"/>
            <a:ext cx="8229600" cy="747713"/>
          </a:xfrm>
        </p:spPr>
        <p:txBody>
          <a:bodyPr>
            <a:normAutofit/>
          </a:bodyPr>
          <a:lstStyle/>
          <a:p>
            <a:pPr algn="ctr" eaLnBrk="1" hangingPunct="1">
              <a:buFontTx/>
              <a:buNone/>
              <a:defRPr/>
            </a:pP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桃連區做好準備  迎向</a:t>
            </a:r>
            <a:r>
              <a:rPr lang="en-US" altLang="zh-TW"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12</a:t>
            </a:r>
            <a:r>
              <a:rPr lang="zh-TW" altLang="en-US" sz="4000" b="1" dirty="0">
                <a:effectLst>
                  <a:outerShdw blurRad="38100" dist="38100" dir="2700000" algn="tl">
                    <a:srgbClr val="C0C0C0"/>
                  </a:outerShdw>
                </a:effectLst>
                <a:latin typeface="標楷體" panose="03000509000000000000" pitchFamily="65" charset="-120"/>
                <a:ea typeface="標楷體" panose="03000509000000000000" pitchFamily="65" charset="-120"/>
              </a:rPr>
              <a:t>年國教</a:t>
            </a:r>
          </a:p>
        </p:txBody>
      </p:sp>
      <p:pic>
        <p:nvPicPr>
          <p:cNvPr id="62468" name="Picture 7" descr="Capture_2014_02_13_11_05_49_939">
            <a:extLst>
              <a:ext uri="{FF2B5EF4-FFF2-40B4-BE49-F238E27FC236}">
                <a16:creationId xmlns:a16="http://schemas.microsoft.com/office/drawing/2014/main" id="{DBB45F6A-F5B1-42A8-9D81-E391DA9A7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5500" y="4076701"/>
            <a:ext cx="295275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內容版面配置區 2">
            <a:extLst>
              <a:ext uri="{FF2B5EF4-FFF2-40B4-BE49-F238E27FC236}">
                <a16:creationId xmlns:a16="http://schemas.microsoft.com/office/drawing/2014/main" id="{21492B81-FAD8-40C8-A4C7-323225953E9D}"/>
              </a:ext>
            </a:extLst>
          </p:cNvPr>
          <p:cNvSpPr>
            <a:spLocks/>
          </p:cNvSpPr>
          <p:nvPr/>
        </p:nvSpPr>
        <p:spPr bwMode="auto">
          <a:xfrm>
            <a:off x="460858" y="1997603"/>
            <a:ext cx="11467789" cy="4536205"/>
          </a:xfrm>
          <a:prstGeom prst="rect">
            <a:avLst/>
          </a:prstGeom>
          <a:noFill/>
          <a:ln>
            <a:noFill/>
          </a:ln>
        </p:spPr>
        <p:txBody>
          <a:bodyPr/>
          <a:lstStyle>
            <a:lvl1pPr marL="342900" indent="-342900">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buFontTx/>
              <a:buBlip>
                <a:blip r:embed="rId6"/>
              </a:buBlip>
              <a:defRPr/>
            </a:pP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率全國之先已辦理</a:t>
            </a:r>
            <a:r>
              <a:rPr kumimoji="0" lang="en-US" altLang="zh-TW"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13</a:t>
            </a:r>
            <a:r>
              <a:rPr kumimoji="0" lang="zh-TW" altLang="en-US" sz="3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次的試模擬測驗及分發作業</a:t>
            </a:r>
          </a:p>
          <a:p>
            <a:pPr eaLnBrk="1" hangingPunct="1">
              <a:buFontTx/>
              <a:buBlip>
                <a:blip r:embed="rId6"/>
              </a:buBlip>
              <a:defRPr/>
            </a:pP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18</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19</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日辦理全市模擬測驗，</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114</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6</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進行志願選填與模擬分發</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 </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23</a:t>
            </a: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日放榜</a:t>
            </a:r>
            <a:r>
              <a:rPr kumimoji="0" lang="zh-TW" altLang="en-US" sz="3600" dirty="0">
                <a:solidFill>
                  <a:schemeClr val="tx1"/>
                </a:solidFill>
                <a:effectLst>
                  <a:outerShdw blurRad="38100" dist="38100" dir="2700000" algn="tl">
                    <a:srgbClr val="C0C0C0"/>
                  </a:outerShdw>
                </a:effectLst>
                <a:latin typeface="Calibri" panose="020F0502020204030204" pitchFamily="34" charset="0"/>
              </a:rPr>
              <a:t>。</a:t>
            </a:r>
            <a:endPar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實體博覽會</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年</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月</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14</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~15</a:t>
            </a: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日</a:t>
            </a:r>
            <a: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kumimoji="0" lang="zh-TW" altLang="en-US"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在中央大學舉辦。</a:t>
            </a:r>
            <a:endParaRPr kumimoji="0"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網路博覽會持續中。</a:t>
            </a:r>
            <a:endParaRPr kumimoji="0" lang="en-US" altLang="zh-TW"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buFontTx/>
              <a:buBlip>
                <a:blip r:embed="rId6"/>
              </a:buBlip>
              <a:defRPr/>
            </a:pPr>
            <a:r>
              <a:rPr kumimoji="0" lang="zh-TW" altLang="en-US" sz="3600" dirty="0">
                <a:solidFill>
                  <a:srgbClr val="0000CC"/>
                </a:solidFill>
                <a:effectLst>
                  <a:outerShdw blurRad="38100" dist="38100" dir="2700000" algn="tl">
                    <a:srgbClr val="C0C0C0"/>
                  </a:outerShdw>
                </a:effectLst>
                <a:latin typeface="標楷體" panose="03000509000000000000" pitchFamily="65" charset="-120"/>
                <a:ea typeface="標楷體" panose="03000509000000000000" pitchFamily="65" charset="-120"/>
              </a:rPr>
              <a:t>全員進行適性輔導</a:t>
            </a:r>
            <a:r>
              <a:rPr kumimoji="0" lang="zh-TW" altLang="en-US" sz="3600" dirty="0">
                <a:solidFill>
                  <a:srgbClr val="0000CC"/>
                </a:solidFill>
                <a:effectLst>
                  <a:outerShdw blurRad="38100" dist="38100" dir="2700000" algn="tl">
                    <a:srgbClr val="C0C0C0"/>
                  </a:outerShdw>
                </a:effectLst>
                <a:latin typeface="Calibri" panose="020F0502020204030204" pitchFamily="34" charset="0"/>
                <a:ea typeface="標楷體" panose="03000509000000000000" pitchFamily="65" charset="-120"/>
              </a:rPr>
              <a:t>。</a:t>
            </a:r>
          </a:p>
        </p:txBody>
      </p:sp>
      <p:sp>
        <p:nvSpPr>
          <p:cNvPr id="62470" name="文字方塊 5">
            <a:extLst>
              <a:ext uri="{FF2B5EF4-FFF2-40B4-BE49-F238E27FC236}">
                <a16:creationId xmlns:a16="http://schemas.microsoft.com/office/drawing/2014/main" id="{F89DE66F-73CB-4475-8C08-CC1D995AD273}"/>
              </a:ext>
            </a:extLst>
          </p:cNvPr>
          <p:cNvSpPr txBox="1">
            <a:spLocks noChangeArrowheads="1"/>
          </p:cNvSpPr>
          <p:nvPr/>
        </p:nvSpPr>
        <p:spPr bwMode="auto">
          <a:xfrm>
            <a:off x="3517901" y="474664"/>
            <a:ext cx="5472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000" b="1">
                <a:solidFill>
                  <a:srgbClr val="0000CC"/>
                </a:solidFill>
                <a:latin typeface="Arial" panose="020B0604020202020204" pitchFamily="34" charset="0"/>
                <a:ea typeface="標楷體" panose="03000509000000000000" pitchFamily="65" charset="-120"/>
              </a:rPr>
              <a:t>適性入學的成果</a:t>
            </a:r>
          </a:p>
        </p:txBody>
      </p:sp>
      <p:pic>
        <p:nvPicPr>
          <p:cNvPr id="62471" name="圖片 1">
            <a:extLst>
              <a:ext uri="{FF2B5EF4-FFF2-40B4-BE49-F238E27FC236}">
                <a16:creationId xmlns:a16="http://schemas.microsoft.com/office/drawing/2014/main" id="{FD4DDAA7-D5BD-4BCC-B982-2A652919EC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8066" y="5163210"/>
            <a:ext cx="14668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749C2A60-43BE-4EB7-89B2-EFB5A69C4BA7}"/>
              </a:ext>
            </a:extLst>
          </p:cNvPr>
          <p:cNvSpPr txBox="1"/>
          <p:nvPr/>
        </p:nvSpPr>
        <p:spPr>
          <a:xfrm>
            <a:off x="6518274" y="6260745"/>
            <a:ext cx="2386037" cy="461665"/>
          </a:xfrm>
          <a:prstGeom prst="rect">
            <a:avLst/>
          </a:prstGeom>
          <a:solidFill>
            <a:srgbClr val="FF0000"/>
          </a:solidFill>
        </p:spPr>
        <p:txBody>
          <a:bodyPr wrap="square" rtlCol="0">
            <a:spAutoFit/>
          </a:bodyPr>
          <a:lstStyle/>
          <a:p>
            <a:r>
              <a:rPr lang="zh-TW" altLang="en-US" sz="2400" b="1" dirty="0">
                <a:solidFill>
                  <a:srgbClr val="FFFF00"/>
                </a:solidFill>
                <a:latin typeface="標楷體" panose="03000509000000000000" pitchFamily="65" charset="-120"/>
                <a:ea typeface="標楷體" panose="03000509000000000000" pitchFamily="65" charset="-120"/>
              </a:rPr>
              <a:t>←網博，請掃碼</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941886-958C-4B13-8953-2E721B271693}"/>
              </a:ext>
            </a:extLst>
          </p:cNvPr>
          <p:cNvSpPr>
            <a:spLocks noGrp="1"/>
          </p:cNvSpPr>
          <p:nvPr>
            <p:ph type="title"/>
          </p:nvPr>
        </p:nvSpPr>
        <p:spPr>
          <a:xfrm>
            <a:off x="609600" y="-187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變更學區申請程序</a:t>
            </a:r>
          </a:p>
        </p:txBody>
      </p:sp>
      <p:sp>
        <p:nvSpPr>
          <p:cNvPr id="102403" name="投影片編號版面配置區 3">
            <a:extLst>
              <a:ext uri="{FF2B5EF4-FFF2-40B4-BE49-F238E27FC236}">
                <a16:creationId xmlns:a16="http://schemas.microsoft.com/office/drawing/2014/main" id="{CA39825C-6F48-42C1-B053-75F7C11BCED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0DE12380-4C4A-4D1B-8E74-6BD3BB2530D1}" type="slidenum">
              <a:rPr lang="zh-TW" altLang="en-US" sz="1200">
                <a:solidFill>
                  <a:srgbClr val="0C3226"/>
                </a:solidFill>
                <a:ea typeface="微軟正黑體" panose="020B0604030504040204" pitchFamily="34" charset="-120"/>
              </a:rPr>
              <a:pPr>
                <a:spcBef>
                  <a:spcPct val="0"/>
                </a:spcBef>
                <a:buFontTx/>
                <a:buNone/>
              </a:pPr>
              <a:t>30</a:t>
            </a:fld>
            <a:endParaRPr lang="en-US" altLang="zh-TW" sz="1200">
              <a:solidFill>
                <a:srgbClr val="0C3226"/>
              </a:solidFill>
              <a:ea typeface="微軟正黑體" panose="020B0604030504040204" pitchFamily="34" charset="-120"/>
            </a:endParaRPr>
          </a:p>
        </p:txBody>
      </p:sp>
      <p:pic>
        <p:nvPicPr>
          <p:cNvPr id="102404" name="資料庫圖表 4">
            <a:extLst>
              <a:ext uri="{FF2B5EF4-FFF2-40B4-BE49-F238E27FC236}">
                <a16:creationId xmlns:a16="http://schemas.microsoft.com/office/drawing/2014/main" id="{65EFD443-14D9-4B12-A848-F30AFB521C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9" y="1116014"/>
            <a:ext cx="4492625"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資料庫圖表 5">
            <a:extLst>
              <a:ext uri="{FF2B5EF4-FFF2-40B4-BE49-F238E27FC236}">
                <a16:creationId xmlns:a16="http://schemas.microsoft.com/office/drawing/2014/main" id="{A01935D7-FABF-4643-A9E4-21A41EB74DB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0438" y="1116014"/>
            <a:ext cx="4494212"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動作按鈕: 首頁 6">
            <a:hlinkClick r:id="rId6" action="ppaction://hlinksldjump" highlightClick="1"/>
            <a:extLst>
              <a:ext uri="{FF2B5EF4-FFF2-40B4-BE49-F238E27FC236}">
                <a16:creationId xmlns:a16="http://schemas.microsoft.com/office/drawing/2014/main" id="{148607BA-8497-4696-BEDD-F72B2DB7D1F3}"/>
              </a:ext>
            </a:extLst>
          </p:cNvPr>
          <p:cNvSpPr/>
          <p:nvPr/>
        </p:nvSpPr>
        <p:spPr>
          <a:xfrm>
            <a:off x="9912351" y="6165851"/>
            <a:ext cx="576263"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編號版面配置區 3">
            <a:extLst>
              <a:ext uri="{FF2B5EF4-FFF2-40B4-BE49-F238E27FC236}">
                <a16:creationId xmlns:a16="http://schemas.microsoft.com/office/drawing/2014/main" id="{8D7B3A54-7908-4981-B322-A0D55D28A15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C8D8F06A-0DB1-4DE9-9671-F49532FD0168}" type="slidenum">
              <a:rPr kumimoji="0" lang="en-US" altLang="zh-TW" sz="1200">
                <a:solidFill>
                  <a:srgbClr val="0C3226"/>
                </a:solidFill>
              </a:rPr>
              <a:pPr algn="r" eaLnBrk="1" hangingPunct="1">
                <a:spcBef>
                  <a:spcPct val="0"/>
                </a:spcBef>
                <a:buFontTx/>
                <a:buNone/>
              </a:pPr>
              <a:t>31</a:t>
            </a:fld>
            <a:endParaRPr kumimoji="0" lang="en-US" altLang="zh-TW" sz="1200">
              <a:solidFill>
                <a:srgbClr val="0C3226"/>
              </a:solidFill>
            </a:endParaRPr>
          </a:p>
        </p:txBody>
      </p:sp>
      <p:sp>
        <p:nvSpPr>
          <p:cNvPr id="7" name="標題 1">
            <a:extLst>
              <a:ext uri="{FF2B5EF4-FFF2-40B4-BE49-F238E27FC236}">
                <a16:creationId xmlns:a16="http://schemas.microsoft.com/office/drawing/2014/main" id="{E3DFDE07-1148-4E85-B746-3D409725B243}"/>
              </a:ext>
            </a:extLst>
          </p:cNvPr>
          <p:cNvSpPr>
            <a:spLocks noGrp="1"/>
          </p:cNvSpPr>
          <p:nvPr>
            <p:ph type="body" idx="4294967295"/>
          </p:nvPr>
        </p:nvSpPr>
        <p:spPr>
          <a:xfrm>
            <a:off x="1091827" y="2564904"/>
            <a:ext cx="10008345" cy="1500188"/>
          </a:xfrm>
        </p:spPr>
        <p:txBody>
          <a:bodyPr anchor="b"/>
          <a:lstStyle/>
          <a:p>
            <a:pPr marL="0" indent="0" algn="ctr" eaLnBrk="1" hangingPunct="1">
              <a:buNone/>
              <a:defRPr/>
            </a:pPr>
            <a:r>
              <a:rPr lang="en-US" altLang="zh-TW"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115</a:t>
            </a:r>
            <a:r>
              <a:rPr lang="zh-TW" altLang="en-US" sz="66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年桃連區優先免試作為</a:t>
            </a:r>
            <a:endParaRPr lang="zh-TW" altLang="en-US" sz="6600" dirty="0">
              <a:ea typeface="標楷體" panose="03000509000000000000" pitchFamily="65" charset="-12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1BD376-D998-4DEB-875A-D1ACF4043B08}"/>
              </a:ext>
            </a:extLst>
          </p:cNvPr>
          <p:cNvSpPr>
            <a:spLocks noGrp="1"/>
          </p:cNvSpPr>
          <p:nvPr>
            <p:ph type="title" idx="4294967295"/>
          </p:nvPr>
        </p:nvSpPr>
        <p:spPr>
          <a:xfrm>
            <a:off x="609600" y="44624"/>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115</a:t>
            </a:r>
            <a:r>
              <a:rPr lang="zh-TW" altLang="en-US" dirty="0">
                <a:solidFill>
                  <a:srgbClr val="FF0000"/>
                </a:solidFill>
                <a:latin typeface="標楷體" panose="03000509000000000000" pitchFamily="65" charset="-120"/>
                <a:ea typeface="標楷體" panose="03000509000000000000" pitchFamily="65" charset="-120"/>
              </a:rPr>
              <a:t>優先免試入學之內容</a:t>
            </a:r>
          </a:p>
        </p:txBody>
      </p:sp>
      <p:sp>
        <p:nvSpPr>
          <p:cNvPr id="104451" name="內容版面配置區 2">
            <a:extLst>
              <a:ext uri="{FF2B5EF4-FFF2-40B4-BE49-F238E27FC236}">
                <a16:creationId xmlns:a16="http://schemas.microsoft.com/office/drawing/2014/main" id="{4945D13A-6B22-4E2F-8EFE-1D4016C00E20}"/>
              </a:ext>
            </a:extLst>
          </p:cNvPr>
          <p:cNvSpPr>
            <a:spLocks noGrp="1"/>
          </p:cNvSpPr>
          <p:nvPr>
            <p:ph idx="4294967295"/>
          </p:nvPr>
        </p:nvSpPr>
        <p:spPr>
          <a:xfrm>
            <a:off x="1559496" y="1503363"/>
            <a:ext cx="9601200" cy="4852988"/>
          </a:xfrm>
        </p:spPr>
        <p:txBody>
          <a:bodyPr/>
          <a:lstStyle/>
          <a:p>
            <a:pPr eaLnBrk="1" hangingPunct="1"/>
            <a:r>
              <a:rPr lang="zh-TW" altLang="en-US">
                <a:latin typeface="標楷體" panose="03000509000000000000" pitchFamily="65" charset="-120"/>
                <a:ea typeface="標楷體" panose="03000509000000000000" pitchFamily="65" charset="-120"/>
              </a:rPr>
              <a:t>辦理優免之科別：公</a:t>
            </a:r>
            <a:r>
              <a:rPr lang="zh-TW" altLang="en-US">
                <a:solidFill>
                  <a:schemeClr val="tx1"/>
                </a:solidFill>
                <a:latin typeface="標楷體" panose="03000509000000000000" pitchFamily="65" charset="-120"/>
                <a:ea typeface="標楷體" panose="03000509000000000000" pitchFamily="65" charset="-120"/>
              </a:rPr>
              <a:t>私立高級中等學校之普通科、綜合高中與專業群科</a:t>
            </a:r>
            <a:r>
              <a:rPr lang="zh-TW" altLang="en-US">
                <a:latin typeface="標楷體" panose="03000509000000000000" pitchFamily="65" charset="-120"/>
                <a:ea typeface="標楷體" panose="03000509000000000000" pitchFamily="65" charset="-120"/>
              </a:rPr>
              <a:t>。</a:t>
            </a:r>
          </a:p>
          <a:p>
            <a:pPr eaLnBrk="1" hangingPunct="1"/>
            <a:r>
              <a:rPr lang="zh-TW" altLang="en-US">
                <a:latin typeface="標楷體" panose="03000509000000000000" pitchFamily="65" charset="-120"/>
                <a:ea typeface="標楷體" panose="03000509000000000000" pitchFamily="65" charset="-120"/>
              </a:rPr>
              <a:t>提供名額：</a:t>
            </a:r>
            <a:endParaRPr lang="en-US" altLang="zh-TW">
              <a:latin typeface="標楷體" panose="03000509000000000000" pitchFamily="65" charset="-120"/>
              <a:ea typeface="標楷體" panose="03000509000000000000" pitchFamily="65" charset="-120"/>
            </a:endParaRPr>
          </a:p>
          <a:p>
            <a:pPr lvl="1" eaLnBrk="1" hangingPunct="1"/>
            <a:r>
              <a:rPr lang="zh-TW" altLang="en-US">
                <a:latin typeface="標楷體" panose="03000509000000000000" pitchFamily="65" charset="-120"/>
                <a:ea typeface="標楷體" panose="03000509000000000000" pitchFamily="65" charset="-120"/>
              </a:rPr>
              <a:t>「基本分配」名額：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分配公立高中普通科或綜合高中：以各國中應屆畢業生人數之</a:t>
            </a:r>
            <a:r>
              <a:rPr lang="en-US" altLang="zh-TW">
                <a:solidFill>
                  <a:srgbClr val="FF0000"/>
                </a:solidFill>
                <a:latin typeface="標楷體" panose="03000509000000000000" pitchFamily="65" charset="-120"/>
                <a:ea typeface="標楷體" panose="03000509000000000000" pitchFamily="65" charset="-120"/>
              </a:rPr>
              <a:t>6%</a:t>
            </a:r>
            <a:r>
              <a:rPr lang="zh-TW" altLang="en-US">
                <a:latin typeface="標楷體" panose="03000509000000000000" pitchFamily="65" charset="-120"/>
                <a:ea typeface="標楷體" panose="03000509000000000000" pitchFamily="65" charset="-120"/>
              </a:rPr>
              <a:t>計算</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高中附設國中部者，扣除直升名額</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，由高中端提供相對應名額。</a:t>
            </a:r>
            <a:endParaRPr lang="en-US" altLang="zh-TW">
              <a:latin typeface="標楷體" panose="03000509000000000000" pitchFamily="65" charset="-120"/>
              <a:ea typeface="標楷體" panose="03000509000000000000" pitchFamily="65" charset="-120"/>
            </a:endParaRPr>
          </a:p>
          <a:p>
            <a:pPr lvl="1" eaLnBrk="1" hangingPunct="1"/>
            <a:r>
              <a:rPr lang="zh-TW" altLang="en-US">
                <a:solidFill>
                  <a:srgbClr val="FF0000"/>
                </a:solidFill>
                <a:latin typeface="標楷體" panose="03000509000000000000" pitchFamily="65" charset="-120"/>
                <a:ea typeface="標楷體" panose="03000509000000000000" pitchFamily="65" charset="-120"/>
              </a:rPr>
              <a:t>「增額分配」</a:t>
            </a:r>
            <a:r>
              <a:rPr lang="zh-TW" altLang="en-US">
                <a:latin typeface="標楷體" panose="03000509000000000000" pitchFamily="65" charset="-120"/>
                <a:ea typeface="標楷體" panose="03000509000000000000" pitchFamily="65" charset="-120"/>
              </a:rPr>
              <a:t>名額：</a:t>
            </a:r>
            <a:endParaRPr lang="en-US" altLang="zh-TW">
              <a:latin typeface="標楷體" panose="03000509000000000000" pitchFamily="65" charset="-120"/>
              <a:ea typeface="標楷體" panose="03000509000000000000" pitchFamily="65" charset="-120"/>
            </a:endParaRPr>
          </a:p>
          <a:p>
            <a:pPr lvl="2" eaLnBrk="1" hangingPunct="1"/>
            <a:r>
              <a:rPr lang="zh-TW" altLang="en-US">
                <a:latin typeface="標楷體" panose="03000509000000000000" pitchFamily="65" charset="-120"/>
                <a:ea typeface="標楷體" panose="03000509000000000000" pitchFamily="65" charset="-120"/>
              </a:rPr>
              <a:t>分配公私立高中普通科、綜合高中與專業群科：由高中端直接定額分配名額給國中端。</a:t>
            </a:r>
            <a:endParaRPr lang="en-US" altLang="zh-TW">
              <a:latin typeface="標楷體" panose="03000509000000000000" pitchFamily="65" charset="-120"/>
              <a:ea typeface="標楷體" panose="03000509000000000000" pitchFamily="65" charset="-120"/>
            </a:endParaRPr>
          </a:p>
          <a:p>
            <a:pPr lvl="1" eaLnBrk="1" hangingPunct="1"/>
            <a:endParaRPr lang="en-US" altLang="zh-TW">
              <a:latin typeface="標楷體" panose="03000509000000000000" pitchFamily="65" charset="-120"/>
              <a:ea typeface="標楷體" panose="03000509000000000000" pitchFamily="65" charset="-120"/>
            </a:endParaRPr>
          </a:p>
          <a:p>
            <a:pPr eaLnBrk="1" hangingPunct="1"/>
            <a:endParaRPr lang="zh-TW" altLang="en-US">
              <a:latin typeface="標楷體" panose="03000509000000000000" pitchFamily="65" charset="-120"/>
              <a:ea typeface="標楷體" panose="03000509000000000000" pitchFamily="65" charset="-120"/>
            </a:endParaRPr>
          </a:p>
        </p:txBody>
      </p:sp>
      <p:sp>
        <p:nvSpPr>
          <p:cNvPr id="104452" name="投影片編號版面配置區 3">
            <a:extLst>
              <a:ext uri="{FF2B5EF4-FFF2-40B4-BE49-F238E27FC236}">
                <a16:creationId xmlns:a16="http://schemas.microsoft.com/office/drawing/2014/main" id="{C2775160-BE84-49EE-B2DA-05FF70D13B49}"/>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00000B2C-6C88-42F6-B490-802971152FAC}" type="slidenum">
              <a:rPr kumimoji="0" lang="en-US" altLang="zh-TW" sz="1200">
                <a:solidFill>
                  <a:srgbClr val="0C3226"/>
                </a:solidFill>
              </a:rPr>
              <a:pPr algn="r" eaLnBrk="1" hangingPunct="1">
                <a:spcBef>
                  <a:spcPct val="0"/>
                </a:spcBef>
                <a:buFontTx/>
                <a:buNone/>
              </a:pPr>
              <a:t>32</a:t>
            </a:fld>
            <a:endParaRPr kumimoji="0" lang="en-US" altLang="zh-TW" sz="1200">
              <a:solidFill>
                <a:srgbClr val="0C3226"/>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F69320-FAA3-44B2-976A-5D906D8C310D}"/>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高中端免試招生名額</a:t>
            </a:r>
          </a:p>
        </p:txBody>
      </p:sp>
      <p:graphicFrame>
        <p:nvGraphicFramePr>
          <p:cNvPr id="5" name="內容版面配置區 4">
            <a:extLst>
              <a:ext uri="{FF2B5EF4-FFF2-40B4-BE49-F238E27FC236}">
                <a16:creationId xmlns:a16="http://schemas.microsoft.com/office/drawing/2014/main" id="{3A3F0CEA-D7FB-4DF9-BF6A-60A14D1C7C26}"/>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5476" name="投影片編號版面配置區 3">
            <a:extLst>
              <a:ext uri="{FF2B5EF4-FFF2-40B4-BE49-F238E27FC236}">
                <a16:creationId xmlns:a16="http://schemas.microsoft.com/office/drawing/2014/main" id="{B4DFFF2D-6BD3-40BE-B4DE-8EB72B74E89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5538868D-9121-4220-8B3D-011D0AFE6E23}" type="slidenum">
              <a:rPr kumimoji="0" lang="en-US" altLang="zh-TW" sz="1200">
                <a:solidFill>
                  <a:srgbClr val="0C3226"/>
                </a:solidFill>
              </a:rPr>
              <a:pPr algn="r" eaLnBrk="1" hangingPunct="1">
                <a:spcBef>
                  <a:spcPct val="0"/>
                </a:spcBef>
                <a:buFontTx/>
                <a:buNone/>
              </a:pPr>
              <a:t>33</a:t>
            </a:fld>
            <a:endParaRPr kumimoji="0" lang="en-US" altLang="zh-TW" sz="1200">
              <a:solidFill>
                <a:srgbClr val="0C3226"/>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30DBFD-3D76-41DA-90F7-7F1E9D6D0FE1}"/>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國中端志願錄取方式</a:t>
            </a:r>
          </a:p>
        </p:txBody>
      </p:sp>
      <p:graphicFrame>
        <p:nvGraphicFramePr>
          <p:cNvPr id="5" name="內容版面配置區 4">
            <a:extLst>
              <a:ext uri="{FF2B5EF4-FFF2-40B4-BE49-F238E27FC236}">
                <a16:creationId xmlns:a16="http://schemas.microsoft.com/office/drawing/2014/main" id="{74764D94-531C-48C2-B6AA-D9B317E2725B}"/>
              </a:ext>
            </a:extLst>
          </p:cNvPr>
          <p:cNvGraphicFramePr>
            <a:graphicFrameLocks noGrp="1"/>
          </p:cNvGraphicFramePr>
          <p:nvPr>
            <p:ph idx="4294967295"/>
          </p:nvPr>
        </p:nvGraphicFramePr>
        <p:xfrm>
          <a:off x="1981200" y="1600203"/>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6500" name="投影片編號版面配置區 3">
            <a:extLst>
              <a:ext uri="{FF2B5EF4-FFF2-40B4-BE49-F238E27FC236}">
                <a16:creationId xmlns:a16="http://schemas.microsoft.com/office/drawing/2014/main" id="{0FB44C21-835F-40F1-B2BC-918DBEFA8D8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7"/>
              </a:buBlip>
              <a:defRPr sz="3200">
                <a:solidFill>
                  <a:srgbClr val="104031"/>
                </a:solidFill>
                <a:latin typeface="Verdana" panose="020B0604030504040204" pitchFamily="34" charset="0"/>
              </a:defRPr>
            </a:lvl1pPr>
            <a:lvl2pPr marL="742950" indent="-285750">
              <a:spcBef>
                <a:spcPct val="20000"/>
              </a:spcBef>
              <a:buBlip>
                <a:blip r:embed="rId8"/>
              </a:buBlip>
              <a:defRPr sz="2800">
                <a:solidFill>
                  <a:srgbClr val="104031"/>
                </a:solidFill>
                <a:latin typeface="Verdana" panose="020B0604030504040204" pitchFamily="34" charset="0"/>
              </a:defRPr>
            </a:lvl2pPr>
            <a:lvl3pPr marL="1143000" indent="-228600">
              <a:spcBef>
                <a:spcPct val="20000"/>
              </a:spcBef>
              <a:buBlip>
                <a:blip r:embed="rId7"/>
              </a:buBlip>
              <a:defRPr sz="2400">
                <a:solidFill>
                  <a:srgbClr val="104031"/>
                </a:solidFill>
                <a:latin typeface="Verdana" panose="020B0604030504040204" pitchFamily="34" charset="0"/>
              </a:defRPr>
            </a:lvl3pPr>
            <a:lvl4pPr marL="1600200" indent="-228600">
              <a:spcBef>
                <a:spcPct val="20000"/>
              </a:spcBef>
              <a:buBlip>
                <a:blip r:embed="rId8"/>
              </a:buBlip>
              <a:defRPr sz="2000">
                <a:solidFill>
                  <a:srgbClr val="104031"/>
                </a:solidFill>
                <a:latin typeface="Verdana" panose="020B0604030504040204" pitchFamily="34" charset="0"/>
              </a:defRPr>
            </a:lvl4pPr>
            <a:lvl5pPr marL="2057400" indent="-228600">
              <a:spcBef>
                <a:spcPct val="20000"/>
              </a:spcBef>
              <a:buBlip>
                <a:blip r:embed="rId7"/>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7"/>
              </a:buBlip>
              <a:defRPr sz="2000">
                <a:solidFill>
                  <a:srgbClr val="104031"/>
                </a:solidFill>
                <a:latin typeface="Verdana" panose="020B0604030504040204" pitchFamily="34" charset="0"/>
              </a:defRPr>
            </a:lvl9pPr>
          </a:lstStyle>
          <a:p>
            <a:pPr algn="r" eaLnBrk="1" hangingPunct="1">
              <a:spcBef>
                <a:spcPct val="0"/>
              </a:spcBef>
              <a:buFontTx/>
              <a:buNone/>
            </a:pPr>
            <a:fld id="{B4DBBBD7-8487-4558-8A9D-9B4E14EAF6D1}" type="slidenum">
              <a:rPr kumimoji="0" lang="en-US" altLang="zh-TW" sz="1200">
                <a:solidFill>
                  <a:srgbClr val="0C3226"/>
                </a:solidFill>
              </a:rPr>
              <a:pPr algn="r" eaLnBrk="1" hangingPunct="1">
                <a:spcBef>
                  <a:spcPct val="0"/>
                </a:spcBef>
                <a:buFontTx/>
                <a:buNone/>
              </a:pPr>
              <a:t>34</a:t>
            </a:fld>
            <a:endParaRPr kumimoji="0" lang="en-US" altLang="zh-TW" sz="1200">
              <a:solidFill>
                <a:srgbClr val="0C3226"/>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7D5BED-3E5F-46FF-B99E-4E45DC7D0911}"/>
              </a:ext>
            </a:extLst>
          </p:cNvPr>
          <p:cNvSpPr>
            <a:spLocks noGrp="1"/>
          </p:cNvSpPr>
          <p:nvPr>
            <p:ph type="title" idx="4294967295"/>
          </p:nvPr>
        </p:nvSpPr>
        <p:spPr>
          <a:xfrm>
            <a:off x="609600" y="-3455"/>
            <a:ext cx="10972800" cy="1143000"/>
          </a:xfrm>
        </p:spPr>
        <p:txBody>
          <a:bodyPr/>
          <a:lstStyle/>
          <a:p>
            <a:pPr eaLnBrk="1" fontAlgn="auto" hangingPunct="1">
              <a:spcAft>
                <a:spcPts val="0"/>
              </a:spcAft>
              <a:defRPr/>
            </a:pPr>
            <a:r>
              <a:rPr lang="en-US" altLang="zh-TW" dirty="0">
                <a:solidFill>
                  <a:srgbClr val="FF0000"/>
                </a:solidFill>
                <a:latin typeface="標楷體" panose="03000509000000000000" pitchFamily="65" charset="-120"/>
                <a:ea typeface="標楷體" panose="03000509000000000000" pitchFamily="65" charset="-120"/>
              </a:rPr>
              <a:t>115</a:t>
            </a:r>
            <a:r>
              <a:rPr lang="zh-TW" altLang="en-US" dirty="0">
                <a:solidFill>
                  <a:srgbClr val="FF0000"/>
                </a:solidFill>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A150F2DA-4D89-4052-BCE0-CA0E5BDF502F}"/>
              </a:ext>
            </a:extLst>
          </p:cNvPr>
          <p:cNvSpPr>
            <a:spLocks noGrp="1"/>
          </p:cNvSpPr>
          <p:nvPr>
            <p:ph idx="4294967295"/>
          </p:nvPr>
        </p:nvSpPr>
        <p:spPr/>
        <p:txBody>
          <a:bodyPr rtlCol="0">
            <a:normAutofit lnSpcReduction="10000"/>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基本分配：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各國中優先免試名額：以各國中應屆畢業生人數之</a:t>
            </a:r>
            <a:r>
              <a:rPr lang="en-US" altLang="zh-TW" dirty="0">
                <a:latin typeface="標楷體" panose="03000509000000000000" pitchFamily="65" charset="-120"/>
                <a:ea typeface="標楷體" panose="03000509000000000000" pitchFamily="65" charset="-120"/>
              </a:rPr>
              <a:t>6%</a:t>
            </a:r>
            <a:r>
              <a:rPr lang="zh-TW" altLang="en-US" dirty="0">
                <a:latin typeface="標楷體" panose="03000509000000000000" pitchFamily="65" charset="-120"/>
                <a:ea typeface="標楷體" panose="03000509000000000000" pitchFamily="65" charset="-120"/>
              </a:rPr>
              <a:t>計算</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高中附設國中部者，扣除直升名額</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，由高中端提供相對應名額。</a:t>
            </a:r>
            <a:endParaRPr lang="en-US" altLang="zh-TW" dirty="0">
              <a:latin typeface="標楷體" panose="03000509000000000000" pitchFamily="65" charset="-120"/>
              <a:ea typeface="標楷體" panose="03000509000000000000" pitchFamily="65" charset="-120"/>
            </a:endParaRPr>
          </a:p>
          <a:p>
            <a:pPr marL="514350" indent="-514350" eaLnBrk="1" fontAlgn="auto" hangingPunct="1">
              <a:spcAft>
                <a:spcPts val="0"/>
              </a:spcAft>
              <a:buFont typeface="+mj-lt"/>
              <a:buAutoNum type="arabicPeriod"/>
              <a:defRPr/>
            </a:pPr>
            <a:r>
              <a:rPr lang="zh-TW" altLang="en-US" dirty="0">
                <a:latin typeface="標楷體" panose="03000509000000000000" pitchFamily="65" charset="-120"/>
                <a:ea typeface="標楷體" panose="03000509000000000000" pitchFamily="65" charset="-120"/>
              </a:rPr>
              <a:t>分配方式：依照區域劃分</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分成三類</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，由公立高中端分別提供名額給區域內國中端。</a:t>
            </a:r>
            <a:endParaRPr lang="en-US" altLang="zh-TW"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增額分配：高中端依照「全區」、「南、北區」或「臨近行政區」之劃分，提供國中端每校</a:t>
            </a:r>
            <a:r>
              <a:rPr lang="en-US" altLang="zh-TW" dirty="0">
                <a:solidFill>
                  <a:srgbClr val="FF0000"/>
                </a:solidFill>
                <a:latin typeface="標楷體" panose="03000509000000000000" pitchFamily="65" charset="-120"/>
                <a:ea typeface="標楷體" panose="03000509000000000000" pitchFamily="65" charset="-120"/>
              </a:rPr>
              <a:t>1~2</a:t>
            </a:r>
            <a:r>
              <a:rPr lang="zh-TW" altLang="en-US" dirty="0">
                <a:solidFill>
                  <a:srgbClr val="FF0000"/>
                </a:solidFill>
                <a:latin typeface="標楷體" panose="03000509000000000000" pitchFamily="65" charset="-120"/>
                <a:ea typeface="標楷體" panose="03000509000000000000" pitchFamily="65" charset="-120"/>
              </a:rPr>
              <a:t>名固定名額。</a:t>
            </a:r>
            <a:r>
              <a:rPr lang="en-US" altLang="zh-TW" dirty="0">
                <a:solidFill>
                  <a:srgbClr val="FF0000"/>
                </a:solidFill>
                <a:latin typeface="標楷體" panose="03000509000000000000" pitchFamily="65" charset="-120"/>
                <a:ea typeface="標楷體" panose="03000509000000000000" pitchFamily="65" charset="-120"/>
              </a:rPr>
              <a:t/>
            </a:r>
            <a:br>
              <a:rPr lang="en-US" altLang="zh-TW" dirty="0">
                <a:solidFill>
                  <a:srgbClr val="FF0000"/>
                </a:solidFill>
                <a:latin typeface="標楷體" panose="03000509000000000000" pitchFamily="65" charset="-120"/>
                <a:ea typeface="標楷體" panose="03000509000000000000" pitchFamily="65" charset="-120"/>
              </a:rPr>
            </a:br>
            <a:r>
              <a:rPr lang="en-US" altLang="zh-TW" dirty="0">
                <a:solidFill>
                  <a:srgbClr val="FF0000"/>
                </a:solidFill>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私立高中提供名額僅給公立國中</a:t>
            </a:r>
            <a:r>
              <a:rPr lang="en-US" altLang="zh-TW" dirty="0">
                <a:solidFill>
                  <a:srgbClr val="FF0000"/>
                </a:solidFill>
                <a:latin typeface="標楷體" panose="03000509000000000000" pitchFamily="65" charset="-120"/>
                <a:ea typeface="標楷體" panose="03000509000000000000" pitchFamily="65" charset="-120"/>
              </a:rPr>
              <a:t>)</a:t>
            </a:r>
          </a:p>
          <a:p>
            <a:pPr eaLnBrk="1" fontAlgn="auto" hangingPunct="1">
              <a:spcAft>
                <a:spcPts val="0"/>
              </a:spcAft>
              <a:defRPr/>
            </a:pPr>
            <a:endParaRPr lang="zh-TW" altLang="en-US" dirty="0">
              <a:latin typeface="標楷體" panose="03000509000000000000" pitchFamily="65" charset="-120"/>
              <a:ea typeface="標楷體" panose="03000509000000000000" pitchFamily="65" charset="-120"/>
            </a:endParaRPr>
          </a:p>
        </p:txBody>
      </p:sp>
      <p:sp>
        <p:nvSpPr>
          <p:cNvPr id="107524" name="投影片編號版面配置區 3">
            <a:extLst>
              <a:ext uri="{FF2B5EF4-FFF2-40B4-BE49-F238E27FC236}">
                <a16:creationId xmlns:a16="http://schemas.microsoft.com/office/drawing/2014/main" id="{E3CF21DB-11D0-4827-A763-0A5F2DB81E76}"/>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FBBA45E6-F647-4C58-B933-8A6E50129D1D}" type="slidenum">
              <a:rPr kumimoji="0" lang="en-US" altLang="zh-TW" sz="1200">
                <a:solidFill>
                  <a:srgbClr val="0C3226"/>
                </a:solidFill>
              </a:rPr>
              <a:pPr algn="r" eaLnBrk="1" hangingPunct="1">
                <a:spcBef>
                  <a:spcPct val="0"/>
                </a:spcBef>
                <a:buFontTx/>
                <a:buNone/>
              </a:pPr>
              <a:t>35</a:t>
            </a:fld>
            <a:endParaRPr kumimoji="0" lang="en-US" altLang="zh-TW" sz="1200">
              <a:solidFill>
                <a:srgbClr val="0C3226"/>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99C8B0-A035-4347-A0D4-D5A5E1E24F57}"/>
              </a:ext>
            </a:extLst>
          </p:cNvPr>
          <p:cNvSpPr>
            <a:spLocks noGrp="1"/>
          </p:cNvSpPr>
          <p:nvPr>
            <p:ph type="title" idx="4294967295"/>
          </p:nvPr>
        </p:nvSpPr>
        <p:spPr>
          <a:xfrm>
            <a:off x="609600" y="-25953"/>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第一類學校</a:t>
            </a:r>
          </a:p>
        </p:txBody>
      </p:sp>
      <p:sp>
        <p:nvSpPr>
          <p:cNvPr id="108547" name="文字方塊 4">
            <a:extLst>
              <a:ext uri="{FF2B5EF4-FFF2-40B4-BE49-F238E27FC236}">
                <a16:creationId xmlns:a16="http://schemas.microsoft.com/office/drawing/2014/main" id="{4C1B3066-9253-404B-A483-DB11EF3AF010}"/>
              </a:ext>
            </a:extLst>
          </p:cNvPr>
          <p:cNvSpPr txBox="1">
            <a:spLocks noChangeArrowheads="1"/>
          </p:cNvSpPr>
          <p:nvPr/>
        </p:nvSpPr>
        <p:spPr bwMode="auto">
          <a:xfrm>
            <a:off x="5407026" y="2997201"/>
            <a:ext cx="630559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全區：</a:t>
            </a:r>
            <a:r>
              <a:rPr kumimoji="0" lang="zh-TW" altLang="zh-TW" sz="2600" dirty="0">
                <a:solidFill>
                  <a:schemeClr val="tx1"/>
                </a:solidFill>
                <a:latin typeface="標楷體" panose="03000509000000000000" pitchFamily="65" charset="-120"/>
                <a:ea typeface="標楷體" panose="03000509000000000000" pitchFamily="65" charset="-120"/>
              </a:rPr>
              <a:t>武陵高中與中大壢中，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a:t>
            </a:r>
            <a:r>
              <a:rPr kumimoji="0" lang="zh-TW" altLang="zh-TW" sz="2600" dirty="0">
                <a:solidFill>
                  <a:schemeClr val="tx1"/>
                </a:solidFill>
                <a:latin typeface="標楷體" panose="03000509000000000000" pitchFamily="65" charset="-120"/>
                <a:ea typeface="標楷體" panose="03000509000000000000" pitchFamily="65" charset="-120"/>
              </a:rPr>
              <a:t>各國中</a:t>
            </a:r>
            <a:r>
              <a:rPr kumimoji="0" lang="en-US" altLang="zh-TW" sz="2600" dirty="0">
                <a:solidFill>
                  <a:schemeClr val="tx1"/>
                </a:solidFill>
                <a:latin typeface="標楷體" panose="03000509000000000000" pitchFamily="65" charset="-120"/>
                <a:ea typeface="標楷體" panose="03000509000000000000" pitchFamily="65" charset="-120"/>
              </a:rPr>
              <a:t>1</a:t>
            </a:r>
            <a:r>
              <a:rPr kumimoji="0" lang="zh-TW" altLang="zh-TW"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北區：桃園高中與陽明高中，</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600" dirty="0">
                <a:solidFill>
                  <a:schemeClr val="tx1"/>
                </a:solidFill>
                <a:latin typeface="標楷體" panose="03000509000000000000" pitchFamily="65" charset="-120"/>
                <a:ea typeface="標楷體" panose="03000509000000000000" pitchFamily="65" charset="-120"/>
              </a:rPr>
              <a:t>南區：內壢高中與中壢高商綜高</a:t>
            </a:r>
            <a:r>
              <a:rPr kumimoji="0" lang="en-US" altLang="zh-TW" sz="2600" dirty="0">
                <a:solidFill>
                  <a:schemeClr val="tx1"/>
                </a:solidFill>
                <a:latin typeface="標楷體" panose="03000509000000000000" pitchFamily="65" charset="-120"/>
                <a:ea typeface="標楷體" panose="03000509000000000000" pitchFamily="65" charset="-120"/>
              </a:rPr>
              <a:t/>
            </a:r>
            <a:br>
              <a:rPr kumimoji="0" lang="en-US" altLang="zh-TW" sz="2600" dirty="0">
                <a:solidFill>
                  <a:schemeClr val="tx1"/>
                </a:solidFill>
                <a:latin typeface="標楷體" panose="03000509000000000000" pitchFamily="65" charset="-120"/>
                <a:ea typeface="標楷體" panose="03000509000000000000" pitchFamily="65" charset="-120"/>
              </a:rPr>
            </a:br>
            <a:r>
              <a:rPr kumimoji="0" lang="zh-TW" altLang="en-US" sz="2600" dirty="0">
                <a:solidFill>
                  <a:schemeClr val="tx1"/>
                </a:solidFill>
                <a:latin typeface="標楷體" panose="03000509000000000000" pitchFamily="65" charset="-120"/>
                <a:ea typeface="標楷體" panose="03000509000000000000" pitchFamily="65" charset="-120"/>
              </a:rPr>
              <a:t>      ，各國中</a:t>
            </a:r>
            <a:r>
              <a:rPr kumimoji="0" lang="en-US" altLang="zh-TW" sz="2600" dirty="0">
                <a:solidFill>
                  <a:schemeClr val="tx1"/>
                </a:solidFill>
                <a:latin typeface="標楷體" panose="03000509000000000000" pitchFamily="65" charset="-120"/>
                <a:ea typeface="標楷體" panose="03000509000000000000" pitchFamily="65" charset="-120"/>
              </a:rPr>
              <a:t>2</a:t>
            </a:r>
            <a:r>
              <a:rPr kumimoji="0" lang="zh-TW" altLang="en-US" sz="2600" dirty="0">
                <a:solidFill>
                  <a:schemeClr val="tx1"/>
                </a:solidFill>
                <a:latin typeface="標楷體" panose="03000509000000000000" pitchFamily="65" charset="-120"/>
                <a:ea typeface="標楷體" panose="03000509000000000000" pitchFamily="65" charset="-120"/>
              </a:rPr>
              <a:t>名。</a:t>
            </a:r>
            <a:endParaRPr kumimoji="0" lang="en-US" altLang="zh-TW" sz="2600" dirty="0">
              <a:solidFill>
                <a:schemeClr val="tx1"/>
              </a:solidFill>
              <a:latin typeface="標楷體" panose="03000509000000000000" pitchFamily="65" charset="-120"/>
              <a:ea typeface="標楷體" panose="03000509000000000000" pitchFamily="65" charset="-120"/>
            </a:endParaRPr>
          </a:p>
        </p:txBody>
      </p:sp>
      <p:sp>
        <p:nvSpPr>
          <p:cNvPr id="108548" name="投影片編號版面配置區 5">
            <a:extLst>
              <a:ext uri="{FF2B5EF4-FFF2-40B4-BE49-F238E27FC236}">
                <a16:creationId xmlns:a16="http://schemas.microsoft.com/office/drawing/2014/main" id="{43088AA0-6472-4AC9-9ED1-4FD709530CBC}"/>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7C8A198D-4B4A-4F92-923E-B795899D5911}" type="slidenum">
              <a:rPr kumimoji="0" lang="en-US" altLang="zh-TW" sz="1200">
                <a:solidFill>
                  <a:srgbClr val="0C3226"/>
                </a:solidFill>
              </a:rPr>
              <a:pPr algn="r" eaLnBrk="1" hangingPunct="1">
                <a:spcBef>
                  <a:spcPct val="0"/>
                </a:spcBef>
                <a:buFontTx/>
                <a:buNone/>
              </a:pPr>
              <a:t>36</a:t>
            </a:fld>
            <a:endParaRPr kumimoji="0" lang="en-US" altLang="zh-TW" sz="1200">
              <a:solidFill>
                <a:srgbClr val="0C3226"/>
              </a:solidFill>
            </a:endParaRPr>
          </a:p>
        </p:txBody>
      </p:sp>
      <p:grpSp>
        <p:nvGrpSpPr>
          <p:cNvPr id="108549" name="群組 19">
            <a:extLst>
              <a:ext uri="{FF2B5EF4-FFF2-40B4-BE49-F238E27FC236}">
                <a16:creationId xmlns:a16="http://schemas.microsoft.com/office/drawing/2014/main" id="{F6B15779-1608-4BC1-AC94-31E675B388DE}"/>
              </a:ext>
            </a:extLst>
          </p:cNvPr>
          <p:cNvGrpSpPr>
            <a:grpSpLocks/>
          </p:cNvGrpSpPr>
          <p:nvPr/>
        </p:nvGrpSpPr>
        <p:grpSpPr bwMode="auto">
          <a:xfrm>
            <a:off x="1809751" y="1500188"/>
            <a:ext cx="3998913" cy="5086350"/>
            <a:chOff x="714348" y="1500174"/>
            <a:chExt cx="4286250" cy="5086350"/>
          </a:xfrm>
        </p:grpSpPr>
        <p:pic>
          <p:nvPicPr>
            <p:cNvPr id="108551" name="圖片 5" descr="P522.jpg">
              <a:extLst>
                <a:ext uri="{FF2B5EF4-FFF2-40B4-BE49-F238E27FC236}">
                  <a16:creationId xmlns:a16="http://schemas.microsoft.com/office/drawing/2014/main" id="{4E4C4BC0-3EDE-4B3D-9CD4-B9AB33C4A6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75CBE261-B214-4900-930D-B50BB6152282}"/>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8550" name="文字方塊 2">
            <a:extLst>
              <a:ext uri="{FF2B5EF4-FFF2-40B4-BE49-F238E27FC236}">
                <a16:creationId xmlns:a16="http://schemas.microsoft.com/office/drawing/2014/main" id="{7B2FB11E-48A9-455E-9DD4-CDD7FBEF6097}"/>
              </a:ext>
            </a:extLst>
          </p:cNvPr>
          <p:cNvSpPr txBox="1">
            <a:spLocks noChangeArrowheads="1"/>
          </p:cNvSpPr>
          <p:nvPr/>
        </p:nvSpPr>
        <p:spPr bwMode="auto">
          <a:xfrm>
            <a:off x="6689725" y="1957388"/>
            <a:ext cx="338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zh-TW" altLang="en-US" sz="3600" b="1">
                <a:solidFill>
                  <a:schemeClr val="tx1"/>
                </a:solidFill>
                <a:latin typeface="標楷體" panose="03000509000000000000" pitchFamily="65" charset="-120"/>
                <a:ea typeface="標楷體" panose="03000509000000000000" pitchFamily="65" charset="-120"/>
              </a:rPr>
              <a:t>基本分配名額</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5B47EE-D927-4772-8B42-040028203F7A}"/>
              </a:ext>
            </a:extLst>
          </p:cNvPr>
          <p:cNvSpPr>
            <a:spLocks noGrp="1"/>
          </p:cNvSpPr>
          <p:nvPr>
            <p:ph type="title" idx="4294967295"/>
          </p:nvPr>
        </p:nvSpPr>
        <p:spPr>
          <a:xfrm>
            <a:off x="609600" y="-75399"/>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09571" name="投影片編號版面配置區 5">
            <a:extLst>
              <a:ext uri="{FF2B5EF4-FFF2-40B4-BE49-F238E27FC236}">
                <a16:creationId xmlns:a16="http://schemas.microsoft.com/office/drawing/2014/main" id="{4800E0BB-B3F0-4048-A968-E51EA961486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11A33B8-BFB3-4373-8BFD-CD3559C50AD8}" type="slidenum">
              <a:rPr kumimoji="0" lang="en-US" altLang="zh-TW" sz="1200">
                <a:solidFill>
                  <a:srgbClr val="0C3226"/>
                </a:solidFill>
              </a:rPr>
              <a:pPr algn="r" eaLnBrk="1" hangingPunct="1">
                <a:spcBef>
                  <a:spcPct val="0"/>
                </a:spcBef>
                <a:buFontTx/>
                <a:buNone/>
              </a:pPr>
              <a:t>37</a:t>
            </a:fld>
            <a:endParaRPr kumimoji="0" lang="en-US" altLang="zh-TW" sz="1200">
              <a:solidFill>
                <a:srgbClr val="0C3226"/>
              </a:solidFill>
            </a:endParaRPr>
          </a:p>
        </p:txBody>
      </p:sp>
      <p:grpSp>
        <p:nvGrpSpPr>
          <p:cNvPr id="109572" name="群組 19">
            <a:extLst>
              <a:ext uri="{FF2B5EF4-FFF2-40B4-BE49-F238E27FC236}">
                <a16:creationId xmlns:a16="http://schemas.microsoft.com/office/drawing/2014/main" id="{D27BC959-9A9C-49D9-8A7B-D46B6FCC5826}"/>
              </a:ext>
            </a:extLst>
          </p:cNvPr>
          <p:cNvGrpSpPr>
            <a:grpSpLocks/>
          </p:cNvGrpSpPr>
          <p:nvPr/>
        </p:nvGrpSpPr>
        <p:grpSpPr bwMode="auto">
          <a:xfrm>
            <a:off x="1558926" y="1500188"/>
            <a:ext cx="3529013" cy="5086350"/>
            <a:chOff x="714348" y="1500174"/>
            <a:chExt cx="4286250" cy="5086350"/>
          </a:xfrm>
        </p:grpSpPr>
        <p:pic>
          <p:nvPicPr>
            <p:cNvPr id="109575" name="圖片 5" descr="P522.jpg">
              <a:extLst>
                <a:ext uri="{FF2B5EF4-FFF2-40B4-BE49-F238E27FC236}">
                  <a16:creationId xmlns:a16="http://schemas.microsoft.com/office/drawing/2014/main" id="{2CE3B0F7-6701-4485-A75C-905688AD8C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348"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F7604453-A1EC-4C80-A8D7-D5F7FF0641EA}"/>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09573" name="文字方塊 7">
            <a:extLst>
              <a:ext uri="{FF2B5EF4-FFF2-40B4-BE49-F238E27FC236}">
                <a16:creationId xmlns:a16="http://schemas.microsoft.com/office/drawing/2014/main" id="{576EE48F-EDF4-41C8-8D70-7F48494DFFC0}"/>
              </a:ext>
            </a:extLst>
          </p:cNvPr>
          <p:cNvSpPr txBox="1">
            <a:spLocks noChangeArrowheads="1"/>
          </p:cNvSpPr>
          <p:nvPr/>
        </p:nvSpPr>
        <p:spPr bwMode="auto">
          <a:xfrm>
            <a:off x="4810126" y="1428751"/>
            <a:ext cx="441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公立高中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09574" name="文字方塊 4">
            <a:extLst>
              <a:ext uri="{FF2B5EF4-FFF2-40B4-BE49-F238E27FC236}">
                <a16:creationId xmlns:a16="http://schemas.microsoft.com/office/drawing/2014/main" id="{F4DF27F2-2075-46F9-B461-61B7F0F9F025}"/>
              </a:ext>
            </a:extLst>
          </p:cNvPr>
          <p:cNvSpPr txBox="1">
            <a:spLocks noChangeArrowheads="1"/>
          </p:cNvSpPr>
          <p:nvPr/>
        </p:nvSpPr>
        <p:spPr bwMode="auto">
          <a:xfrm>
            <a:off x="4440238" y="2133601"/>
            <a:ext cx="763242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全區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大園國際高中、內壢高中、</a:t>
            </a:r>
            <a:r>
              <a:rPr kumimoji="0" lang="zh-TW" altLang="en-US" sz="2000" dirty="0">
                <a:solidFill>
                  <a:srgbClr val="FF0000"/>
                </a:solidFill>
                <a:latin typeface="標楷體" panose="03000509000000000000" pitchFamily="65" charset="-120"/>
                <a:ea typeface="標楷體" panose="03000509000000000000" pitchFamily="65" charset="-120"/>
              </a:rPr>
              <a:t>北科附工、中壢高商</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桃園高中、陽明高中、</a:t>
            </a:r>
            <a:r>
              <a:rPr kumimoji="0" lang="zh-TW" altLang="en-US" sz="2000" dirty="0">
                <a:solidFill>
                  <a:srgbClr val="FF0000"/>
                </a:solidFill>
                <a:latin typeface="標楷體" panose="03000509000000000000" pitchFamily="65" charset="-120"/>
                <a:ea typeface="標楷體" panose="03000509000000000000" pitchFamily="65" charset="-120"/>
              </a:rPr>
              <a:t>壽山高中國貿科、壽山高中應英科</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南區</a:t>
            </a:r>
            <a:r>
              <a:rPr kumimoji="0" lang="zh-TW" altLang="en-US" sz="2000" dirty="0">
                <a:solidFill>
                  <a:schemeClr val="tx1"/>
                </a:solidFill>
                <a:latin typeface="標楷體" panose="03000509000000000000" pitchFamily="65" charset="-120"/>
                <a:ea typeface="標楷體" panose="03000509000000000000" pitchFamily="65" charset="-120"/>
              </a:rPr>
              <a:t>增額分配：</a:t>
            </a:r>
            <a:r>
              <a:rPr kumimoji="0" lang="en-US" altLang="zh-TW" sz="2000" dirty="0">
                <a:solidFill>
                  <a:schemeClr val="tx1"/>
                </a:solidFill>
                <a:latin typeface="標楷體" panose="03000509000000000000" pitchFamily="65" charset="-120"/>
                <a:ea typeface="標楷體" panose="03000509000000000000" pitchFamily="65" charset="-120"/>
              </a:rPr>
              <a:t/>
            </a:r>
            <a:br>
              <a:rPr kumimoji="0" lang="en-US" altLang="zh-TW" sz="2000" dirty="0">
                <a:solidFill>
                  <a:schemeClr val="tx1"/>
                </a:solidFill>
                <a:latin typeface="標楷體" panose="03000509000000000000" pitchFamily="65" charset="-120"/>
                <a:ea typeface="標楷體" panose="03000509000000000000" pitchFamily="65" charset="-120"/>
              </a:rPr>
            </a:br>
            <a:r>
              <a:rPr kumimoji="0" lang="zh-TW" altLang="en-US" sz="2000" dirty="0">
                <a:solidFill>
                  <a:schemeClr val="tx1"/>
                </a:solidFill>
                <a:latin typeface="標楷體" panose="03000509000000000000" pitchFamily="65" charset="-120"/>
                <a:ea typeface="標楷體" panose="03000509000000000000" pitchFamily="65" charset="-120"/>
              </a:rPr>
              <a:t>中大壢中、</a:t>
            </a:r>
            <a:r>
              <a:rPr kumimoji="0" lang="zh-TW" altLang="en-US" sz="2000" dirty="0">
                <a:solidFill>
                  <a:srgbClr val="FF0000"/>
                </a:solidFill>
                <a:latin typeface="標楷體" panose="03000509000000000000" pitchFamily="65" charset="-120"/>
                <a:ea typeface="標楷體" panose="03000509000000000000" pitchFamily="65" charset="-120"/>
              </a:rPr>
              <a:t>中壢高商商管群、中壢家商家政群</a:t>
            </a:r>
            <a:r>
              <a:rPr kumimoji="0" lang="zh-TW" altLang="en-US" sz="2000" dirty="0">
                <a:solidFill>
                  <a:schemeClr val="tx1"/>
                </a:solidFill>
                <a:latin typeface="標楷體" panose="03000509000000000000" pitchFamily="65" charset="-120"/>
                <a:ea typeface="標楷體" panose="03000509000000000000" pitchFamily="65" charset="-120"/>
              </a:rPr>
              <a:t>，各國中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大溪區、復興區、八德區、龍潭區</a:t>
            </a:r>
            <a:r>
              <a:rPr kumimoji="0" lang="zh-TW" altLang="en-US" sz="2000" dirty="0">
                <a:solidFill>
                  <a:schemeClr val="tx1"/>
                </a:solidFill>
                <a:latin typeface="標楷體" panose="03000509000000000000" pitchFamily="65" charset="-120"/>
                <a:ea typeface="標楷體" panose="03000509000000000000" pitchFamily="65" charset="-120"/>
              </a:rPr>
              <a:t>：大溪高中，各國中</a:t>
            </a:r>
            <a:r>
              <a:rPr kumimoji="0" lang="en-US" altLang="zh-TW" sz="2000" dirty="0">
                <a:solidFill>
                  <a:schemeClr val="tx1"/>
                </a:solidFill>
                <a:latin typeface="標楷體" panose="03000509000000000000" pitchFamily="65" charset="-120"/>
                <a:ea typeface="標楷體" panose="03000509000000000000" pitchFamily="65" charset="-120"/>
              </a:rPr>
              <a:t>1</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u="sng" dirty="0">
                <a:solidFill>
                  <a:schemeClr val="tx1"/>
                </a:solidFill>
                <a:latin typeface="標楷體" panose="03000509000000000000" pitchFamily="65" charset="-120"/>
                <a:ea typeface="標楷體" panose="03000509000000000000" pitchFamily="65" charset="-120"/>
              </a:rPr>
              <a:t>新屋區</a:t>
            </a:r>
            <a:r>
              <a:rPr kumimoji="0" lang="zh-TW" altLang="en-US" sz="2000" dirty="0">
                <a:solidFill>
                  <a:schemeClr val="tx1"/>
                </a:solidFill>
                <a:latin typeface="標楷體" panose="03000509000000000000" pitchFamily="65" charset="-120"/>
                <a:ea typeface="標楷體" panose="03000509000000000000" pitchFamily="65" charset="-120"/>
              </a:rPr>
              <a:t>：新屋高中，新屋區各國中每校</a:t>
            </a:r>
            <a:r>
              <a:rPr kumimoji="0" lang="en-US" altLang="zh-TW" sz="2000" dirty="0">
                <a:solidFill>
                  <a:schemeClr val="tx1"/>
                </a:solidFill>
                <a:latin typeface="標楷體" panose="03000509000000000000" pitchFamily="65" charset="-120"/>
                <a:ea typeface="標楷體" panose="03000509000000000000" pitchFamily="65" charset="-120"/>
              </a:rPr>
              <a:t>3</a:t>
            </a:r>
            <a:r>
              <a:rPr kumimoji="0" lang="zh-TW" altLang="en-US" sz="2000" dirty="0">
                <a:solidFill>
                  <a:schemeClr val="tx1"/>
                </a:solidFill>
                <a:latin typeface="標楷體" panose="03000509000000000000" pitchFamily="65" charset="-120"/>
                <a:ea typeface="標楷體" panose="03000509000000000000" pitchFamily="65" charset="-120"/>
              </a:rPr>
              <a:t>名。</a:t>
            </a:r>
            <a:endParaRPr kumimoji="0" lang="en-US" altLang="zh-TW" sz="20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000" dirty="0">
                <a:solidFill>
                  <a:srgbClr val="FF0000"/>
                </a:solidFill>
                <a:latin typeface="標楷體" panose="03000509000000000000" pitchFamily="65" charset="-120"/>
                <a:ea typeface="標楷體" panose="03000509000000000000" pitchFamily="65" charset="-120"/>
              </a:rPr>
              <a:t>羅浮高中：復興區國中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名；大溪區各國中</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共</a:t>
            </a:r>
            <a:r>
              <a:rPr kumimoji="0" lang="en-US" altLang="zh-TW" sz="2000" dirty="0">
                <a:solidFill>
                  <a:srgbClr val="FF0000"/>
                </a:solidFill>
                <a:latin typeface="標楷體" panose="03000509000000000000" pitchFamily="65" charset="-120"/>
                <a:ea typeface="標楷體" panose="03000509000000000000" pitchFamily="65" charset="-120"/>
              </a:rPr>
              <a:t>2</a:t>
            </a:r>
            <a:r>
              <a:rPr kumimoji="0" lang="zh-TW" altLang="en-US" sz="2000" dirty="0">
                <a:solidFill>
                  <a:srgbClr val="FF0000"/>
                </a:solidFill>
                <a:latin typeface="標楷體" panose="03000509000000000000" pitchFamily="65" charset="-120"/>
                <a:ea typeface="標楷體" panose="03000509000000000000" pitchFamily="65" charset="-120"/>
              </a:rPr>
              <a:t>校</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新細明體" panose="02020500000000000000" pitchFamily="18" charset="-120"/>
              </a:rPr>
              <a:t>，</a:t>
            </a:r>
            <a:r>
              <a:rPr kumimoji="0" lang="zh-TW" altLang="en-US" sz="2000" dirty="0">
                <a:solidFill>
                  <a:srgbClr val="FF0000"/>
                </a:solidFill>
                <a:latin typeface="標楷體" panose="03000509000000000000" pitchFamily="65" charset="-120"/>
                <a:ea typeface="標楷體" panose="03000509000000000000" pitchFamily="65" charset="-120"/>
              </a:rPr>
              <a:t>每校分配</a:t>
            </a:r>
            <a:r>
              <a:rPr kumimoji="0" lang="en-US" altLang="zh-TW" sz="2000" dirty="0">
                <a:solidFill>
                  <a:srgbClr val="FF0000"/>
                </a:solidFill>
                <a:latin typeface="標楷體" panose="03000509000000000000" pitchFamily="65" charset="-120"/>
                <a:ea typeface="標楷體" panose="03000509000000000000" pitchFamily="65" charset="-120"/>
              </a:rPr>
              <a:t>3</a:t>
            </a:r>
            <a:r>
              <a:rPr kumimoji="0" lang="zh-TW" altLang="en-US" sz="2000" dirty="0">
                <a:solidFill>
                  <a:srgbClr val="FF0000"/>
                </a:solidFill>
                <a:latin typeface="標楷體" panose="03000509000000000000" pitchFamily="65" charset="-120"/>
                <a:ea typeface="標楷體" panose="03000509000000000000" pitchFamily="65" charset="-120"/>
              </a:rPr>
              <a:t>名；復興區及大溪區外，原住民學生數超過</a:t>
            </a:r>
            <a:r>
              <a:rPr kumimoji="0" lang="en-US" altLang="zh-TW" sz="2000" dirty="0">
                <a:solidFill>
                  <a:srgbClr val="FF0000"/>
                </a:solidFill>
                <a:latin typeface="標楷體" panose="03000509000000000000" pitchFamily="65" charset="-120"/>
                <a:ea typeface="標楷體" panose="03000509000000000000" pitchFamily="65" charset="-120"/>
              </a:rPr>
              <a:t>100</a:t>
            </a:r>
            <a:r>
              <a:rPr kumimoji="0" lang="zh-TW" altLang="en-US" sz="2000" dirty="0">
                <a:solidFill>
                  <a:srgbClr val="FF0000"/>
                </a:solidFill>
                <a:latin typeface="標楷體" panose="03000509000000000000" pitchFamily="65" charset="-120"/>
                <a:ea typeface="標楷體" panose="03000509000000000000" pitchFamily="65" charset="-120"/>
              </a:rPr>
              <a:t>人以上之國中，每校各分配</a:t>
            </a:r>
            <a:r>
              <a:rPr kumimoji="0" lang="en-US" altLang="zh-TW" sz="2000" dirty="0">
                <a:solidFill>
                  <a:srgbClr val="FF0000"/>
                </a:solidFill>
                <a:latin typeface="標楷體" panose="03000509000000000000" pitchFamily="65" charset="-120"/>
                <a:ea typeface="標楷體" panose="03000509000000000000" pitchFamily="65" charset="-120"/>
              </a:rPr>
              <a:t>1</a:t>
            </a:r>
            <a:r>
              <a:rPr kumimoji="0" lang="zh-TW" altLang="en-US" sz="2000" dirty="0">
                <a:solidFill>
                  <a:srgbClr val="FF0000"/>
                </a:solidFill>
                <a:latin typeface="標楷體" panose="03000509000000000000" pitchFamily="65" charset="-120"/>
                <a:ea typeface="標楷體" panose="03000509000000000000" pitchFamily="65" charset="-120"/>
              </a:rPr>
              <a:t>名，總計分配</a:t>
            </a:r>
            <a:r>
              <a:rPr kumimoji="0" lang="en-US" altLang="zh-TW" sz="2000" dirty="0">
                <a:solidFill>
                  <a:srgbClr val="FF0000"/>
                </a:solidFill>
                <a:latin typeface="標楷體" panose="03000509000000000000" pitchFamily="65" charset="-120"/>
                <a:ea typeface="標楷體" panose="03000509000000000000" pitchFamily="65" charset="-120"/>
              </a:rPr>
              <a:t>5</a:t>
            </a:r>
            <a:r>
              <a:rPr kumimoji="0" lang="zh-TW" altLang="en-US" sz="2000" dirty="0">
                <a:solidFill>
                  <a:srgbClr val="FF0000"/>
                </a:solidFill>
                <a:latin typeface="標楷體" panose="03000509000000000000" pitchFamily="65" charset="-120"/>
                <a:ea typeface="標楷體" panose="03000509000000000000" pitchFamily="65" charset="-120"/>
              </a:rPr>
              <a:t>名</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分配科別及學校詳如簡章</a:t>
            </a:r>
            <a:r>
              <a:rPr kumimoji="0" lang="en-US" altLang="zh-TW" sz="2000" dirty="0">
                <a:solidFill>
                  <a:srgbClr val="FF0000"/>
                </a:solidFill>
                <a:latin typeface="標楷體" panose="03000509000000000000" pitchFamily="65" charset="-120"/>
                <a:ea typeface="標楷體" panose="03000509000000000000" pitchFamily="65" charset="-120"/>
              </a:rPr>
              <a:t>)</a:t>
            </a:r>
            <a:r>
              <a:rPr kumimoji="0" lang="zh-TW" altLang="en-US" sz="2000" dirty="0">
                <a:solidFill>
                  <a:srgbClr val="FF0000"/>
                </a:solidFill>
                <a:latin typeface="標楷體" panose="03000509000000000000" pitchFamily="65" charset="-120"/>
                <a:ea typeface="標楷體" panose="03000509000000000000" pitchFamily="65" charset="-120"/>
              </a:rPr>
              <a:t>。</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2639A3-CC2E-48A1-8DC3-EE8E6B97E84B}"/>
              </a:ext>
            </a:extLst>
          </p:cNvPr>
          <p:cNvSpPr>
            <a:spLocks noGrp="1"/>
          </p:cNvSpPr>
          <p:nvPr>
            <p:ph type="title" idx="4294967295"/>
          </p:nvPr>
        </p:nvSpPr>
        <p:spPr>
          <a:xfrm>
            <a:off x="1981200" y="44624"/>
            <a:ext cx="82296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solidFill>
                  <a:srgbClr val="FF0000"/>
                </a:solidFill>
                <a:latin typeface="標楷體" panose="03000509000000000000" pitchFamily="65" charset="-120"/>
                <a:ea typeface="標楷體" panose="03000509000000000000" pitchFamily="65" charset="-120"/>
              </a:rPr>
              <a:t>增額分配</a:t>
            </a:r>
          </a:p>
        </p:txBody>
      </p:sp>
      <p:sp>
        <p:nvSpPr>
          <p:cNvPr id="110595" name="投影片編號版面配置區 5">
            <a:extLst>
              <a:ext uri="{FF2B5EF4-FFF2-40B4-BE49-F238E27FC236}">
                <a16:creationId xmlns:a16="http://schemas.microsoft.com/office/drawing/2014/main" id="{B06F93AB-D792-4417-AEDE-0075F77E65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87442304-1A26-402F-B604-B129A1F30416}" type="slidenum">
              <a:rPr kumimoji="0" lang="en-US" altLang="zh-TW" sz="1200">
                <a:solidFill>
                  <a:srgbClr val="0C3226"/>
                </a:solidFill>
              </a:rPr>
              <a:pPr algn="r" eaLnBrk="1" hangingPunct="1">
                <a:spcBef>
                  <a:spcPct val="0"/>
                </a:spcBef>
                <a:buFontTx/>
                <a:buNone/>
              </a:pPr>
              <a:t>38</a:t>
            </a:fld>
            <a:endParaRPr kumimoji="0" lang="en-US" altLang="zh-TW" sz="1200">
              <a:solidFill>
                <a:srgbClr val="0C3226"/>
              </a:solidFill>
            </a:endParaRPr>
          </a:p>
        </p:txBody>
      </p:sp>
      <p:grpSp>
        <p:nvGrpSpPr>
          <p:cNvPr id="110596" name="群組 19">
            <a:extLst>
              <a:ext uri="{FF2B5EF4-FFF2-40B4-BE49-F238E27FC236}">
                <a16:creationId xmlns:a16="http://schemas.microsoft.com/office/drawing/2014/main" id="{FF11D407-A0A9-417D-A5F9-748603D8AA8A}"/>
              </a:ext>
            </a:extLst>
          </p:cNvPr>
          <p:cNvGrpSpPr>
            <a:grpSpLocks/>
          </p:cNvGrpSpPr>
          <p:nvPr/>
        </p:nvGrpSpPr>
        <p:grpSpPr bwMode="auto">
          <a:xfrm>
            <a:off x="1558926" y="1598613"/>
            <a:ext cx="4105275" cy="5086350"/>
            <a:chOff x="639151" y="1500174"/>
            <a:chExt cx="4286250" cy="5086350"/>
          </a:xfrm>
        </p:grpSpPr>
        <p:pic>
          <p:nvPicPr>
            <p:cNvPr id="110599" name="圖片 5" descr="P522.jpg">
              <a:extLst>
                <a:ext uri="{FF2B5EF4-FFF2-40B4-BE49-F238E27FC236}">
                  <a16:creationId xmlns:a16="http://schemas.microsoft.com/office/drawing/2014/main" id="{009A5562-9727-4EE6-BC2C-4028B3A34D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51" y="1500174"/>
              <a:ext cx="42862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手繪多邊形 18">
              <a:extLst>
                <a:ext uri="{FF2B5EF4-FFF2-40B4-BE49-F238E27FC236}">
                  <a16:creationId xmlns:a16="http://schemas.microsoft.com/office/drawing/2014/main" id="{28E97650-A373-4FD5-A157-94880F3147E3}"/>
                </a:ext>
              </a:extLst>
            </p:cNvPr>
            <p:cNvSpPr/>
            <p:nvPr/>
          </p:nvSpPr>
          <p:spPr>
            <a:xfrm>
              <a:off x="2146300" y="1778000"/>
              <a:ext cx="992717" cy="2908300"/>
            </a:xfrm>
            <a:custGeom>
              <a:avLst/>
              <a:gdLst>
                <a:gd name="connsiteX0" fmla="*/ 0 w 992717"/>
                <a:gd name="connsiteY0" fmla="*/ 0 h 2908300"/>
                <a:gd name="connsiteX1" fmla="*/ 190500 w 992717"/>
                <a:gd name="connsiteY1" fmla="*/ 723900 h 2908300"/>
                <a:gd name="connsiteX2" fmla="*/ 876300 w 992717"/>
                <a:gd name="connsiteY2" fmla="*/ 863600 h 2908300"/>
                <a:gd name="connsiteX3" fmla="*/ 889000 w 992717"/>
                <a:gd name="connsiteY3" fmla="*/ 2908300 h 2908300"/>
              </a:gdLst>
              <a:ahLst/>
              <a:cxnLst>
                <a:cxn ang="0">
                  <a:pos x="connsiteX0" y="connsiteY0"/>
                </a:cxn>
                <a:cxn ang="0">
                  <a:pos x="connsiteX1" y="connsiteY1"/>
                </a:cxn>
                <a:cxn ang="0">
                  <a:pos x="connsiteX2" y="connsiteY2"/>
                </a:cxn>
                <a:cxn ang="0">
                  <a:pos x="connsiteX3" y="connsiteY3"/>
                </a:cxn>
              </a:cxnLst>
              <a:rect l="l" t="t" r="r" b="b"/>
              <a:pathLst>
                <a:path w="992717" h="2908300">
                  <a:moveTo>
                    <a:pt x="0" y="0"/>
                  </a:moveTo>
                  <a:cubicBezTo>
                    <a:pt x="22225" y="289983"/>
                    <a:pt x="44450" y="579967"/>
                    <a:pt x="190500" y="723900"/>
                  </a:cubicBezTo>
                  <a:cubicBezTo>
                    <a:pt x="336550" y="867833"/>
                    <a:pt x="759883" y="499533"/>
                    <a:pt x="876300" y="863600"/>
                  </a:cubicBezTo>
                  <a:cubicBezTo>
                    <a:pt x="992717" y="1227667"/>
                    <a:pt x="940858" y="2067983"/>
                    <a:pt x="889000" y="2908300"/>
                  </a:cubicBezTo>
                </a:path>
              </a:pathLst>
            </a:custGeom>
          </p:spPr>
          <p:style>
            <a:lnRef idx="2">
              <a:schemeClr val="dk1"/>
            </a:lnRef>
            <a:fillRef idx="0">
              <a:schemeClr val="dk1"/>
            </a:fillRef>
            <a:effectRef idx="1">
              <a:schemeClr val="dk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grpSp>
      <p:sp>
        <p:nvSpPr>
          <p:cNvPr id="110597" name="文字方塊 7">
            <a:extLst>
              <a:ext uri="{FF2B5EF4-FFF2-40B4-BE49-F238E27FC236}">
                <a16:creationId xmlns:a16="http://schemas.microsoft.com/office/drawing/2014/main" id="{4E2CD180-B412-4BE2-95AD-7F184BA13A12}"/>
              </a:ext>
            </a:extLst>
          </p:cNvPr>
          <p:cNvSpPr txBox="1">
            <a:spLocks noChangeArrowheads="1"/>
          </p:cNvSpPr>
          <p:nvPr/>
        </p:nvSpPr>
        <p:spPr bwMode="auto">
          <a:xfrm>
            <a:off x="4738689" y="1428751"/>
            <a:ext cx="492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r>
              <a:rPr lang="en-US" altLang="zh-TW" sz="2800" b="1">
                <a:solidFill>
                  <a:srgbClr val="FF0000"/>
                </a:solidFill>
                <a:latin typeface="標楷體" panose="03000509000000000000" pitchFamily="65" charset="-120"/>
                <a:ea typeface="標楷體" panose="03000509000000000000" pitchFamily="65" charset="-120"/>
              </a:rPr>
              <a:t>(</a:t>
            </a:r>
            <a:r>
              <a:rPr lang="zh-TW" altLang="en-US" sz="2800" b="1">
                <a:solidFill>
                  <a:srgbClr val="FF0000"/>
                </a:solidFill>
                <a:latin typeface="標楷體" panose="03000509000000000000" pitchFamily="65" charset="-120"/>
                <a:ea typeface="標楷體" panose="03000509000000000000" pitchFamily="65" charset="-120"/>
              </a:rPr>
              <a:t>私立高中普通科、綜合高中</a:t>
            </a:r>
            <a:r>
              <a:rPr lang="en-US" altLang="zh-TW" sz="2800" b="1">
                <a:solidFill>
                  <a:srgbClr val="FF0000"/>
                </a:solidFill>
                <a:latin typeface="標楷體" panose="03000509000000000000" pitchFamily="65" charset="-120"/>
                <a:ea typeface="標楷體" panose="03000509000000000000" pitchFamily="65" charset="-120"/>
              </a:rPr>
              <a:t>)</a:t>
            </a:r>
            <a:endParaRPr lang="zh-TW" altLang="en-US" sz="2800" b="1">
              <a:solidFill>
                <a:srgbClr val="FF0000"/>
              </a:solidFill>
              <a:latin typeface="標楷體" panose="03000509000000000000" pitchFamily="65" charset="-120"/>
              <a:ea typeface="標楷體" panose="03000509000000000000" pitchFamily="65" charset="-120"/>
            </a:endParaRPr>
          </a:p>
        </p:txBody>
      </p:sp>
      <p:sp>
        <p:nvSpPr>
          <p:cNvPr id="110598" name="文字方塊 4">
            <a:extLst>
              <a:ext uri="{FF2B5EF4-FFF2-40B4-BE49-F238E27FC236}">
                <a16:creationId xmlns:a16="http://schemas.microsoft.com/office/drawing/2014/main" id="{A75053A9-A109-4A20-B57B-370C6F9847D1}"/>
              </a:ext>
            </a:extLst>
          </p:cNvPr>
          <p:cNvSpPr txBox="1">
            <a:spLocks noChangeArrowheads="1"/>
          </p:cNvSpPr>
          <p:nvPr/>
        </p:nvSpPr>
        <p:spPr bwMode="auto">
          <a:xfrm>
            <a:off x="5016501" y="1916113"/>
            <a:ext cx="698415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全區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六和高中、治平高中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綜合高中</a:t>
            </a:r>
            <a:r>
              <a:rPr kumimoji="0" lang="en-US" altLang="zh-TW" sz="2400" dirty="0">
                <a:solidFill>
                  <a:schemeClr val="tx1"/>
                </a:solidFill>
                <a:latin typeface="標楷體" panose="03000509000000000000" pitchFamily="65" charset="-120"/>
                <a:ea typeface="標楷體" panose="03000509000000000000" pitchFamily="65" charset="-120"/>
              </a:rPr>
              <a:t>)</a:t>
            </a:r>
            <a:r>
              <a:rPr kumimoji="0" lang="zh-TW" altLang="en-US" sz="2400" dirty="0">
                <a:solidFill>
                  <a:schemeClr val="tx1"/>
                </a:solidFill>
                <a:latin typeface="標楷體" panose="03000509000000000000" pitchFamily="65" charset="-120"/>
                <a:ea typeface="標楷體" panose="03000509000000000000" pitchFamily="65" charset="-120"/>
              </a:rPr>
              <a:t>，各國中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名；治平高中普通科各國中各</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至善高中、大興高中、育達高中、光啟高中，各國中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新興高中、振聲高中</a:t>
            </a:r>
            <a:r>
              <a:rPr kumimoji="0" lang="zh-TW" altLang="en-US" sz="2400" dirty="0">
                <a:solidFill>
                  <a:schemeClr val="tx1"/>
                </a:solidFill>
                <a:latin typeface="新細明體" panose="02020500000000000000" pitchFamily="18" charset="-120"/>
              </a:rPr>
              <a:t>、</a:t>
            </a:r>
            <a:r>
              <a:rPr kumimoji="0" lang="zh-TW" altLang="en-US" sz="2400" dirty="0">
                <a:solidFill>
                  <a:schemeClr val="tx1"/>
                </a:solidFill>
                <a:latin typeface="標楷體" panose="03000509000000000000" pitchFamily="65" charset="-120"/>
                <a:ea typeface="標楷體" panose="03000509000000000000" pitchFamily="65" charset="-120"/>
              </a:rPr>
              <a:t>啟英高中，各國中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sz="2400" u="sng" dirty="0">
                <a:solidFill>
                  <a:schemeClr val="tx1"/>
                </a:solidFill>
                <a:latin typeface="標楷體" panose="03000509000000000000" pitchFamily="65" charset="-120"/>
                <a:ea typeface="標楷體" panose="03000509000000000000" pitchFamily="65" charset="-120"/>
              </a:rPr>
              <a:t>南區</a:t>
            </a:r>
            <a:r>
              <a:rPr kumimoji="0" lang="zh-TW" altLang="en-US" sz="2400" dirty="0">
                <a:solidFill>
                  <a:schemeClr val="tx1"/>
                </a:solidFill>
                <a:latin typeface="標楷體" panose="03000509000000000000" pitchFamily="65" charset="-120"/>
                <a:ea typeface="標楷體" panose="03000509000000000000" pitchFamily="65" charset="-120"/>
              </a:rPr>
              <a:t>增額分配：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復旦高中、啟英高中、路亞國際高中、新興高中，各國中</a:t>
            </a:r>
            <a:r>
              <a:rPr kumimoji="0" lang="en-US" altLang="zh-TW" sz="2400" dirty="0">
                <a:solidFill>
                  <a:schemeClr val="tx1"/>
                </a:solidFill>
                <a:latin typeface="標楷體" panose="03000509000000000000" pitchFamily="65" charset="-120"/>
                <a:ea typeface="標楷體" panose="03000509000000000000" pitchFamily="65" charset="-120"/>
              </a:rPr>
              <a:t>1</a:t>
            </a:r>
            <a:r>
              <a:rPr kumimoji="0" lang="zh-TW" altLang="en-US" sz="2400" dirty="0">
                <a:solidFill>
                  <a:schemeClr val="tx1"/>
                </a:solidFill>
                <a:latin typeface="標楷體" panose="03000509000000000000" pitchFamily="65" charset="-120"/>
                <a:ea typeface="標楷體" panose="03000509000000000000" pitchFamily="65" charset="-120"/>
              </a:rPr>
              <a:t>名；</a:t>
            </a:r>
            <a:r>
              <a:rPr kumimoji="0" lang="en-US" altLang="zh-TW" sz="2400" dirty="0">
                <a:solidFill>
                  <a:schemeClr val="tx1"/>
                </a:solidFill>
                <a:latin typeface="標楷體" panose="03000509000000000000" pitchFamily="65" charset="-120"/>
                <a:ea typeface="標楷體" panose="03000509000000000000" pitchFamily="65" charset="-120"/>
              </a:rPr>
              <a:t/>
            </a:r>
            <a:br>
              <a:rPr kumimoji="0" lang="en-US" altLang="zh-TW" sz="2400" dirty="0">
                <a:solidFill>
                  <a:schemeClr val="tx1"/>
                </a:solidFill>
                <a:latin typeface="標楷體" panose="03000509000000000000" pitchFamily="65" charset="-120"/>
                <a:ea typeface="標楷體" panose="03000509000000000000" pitchFamily="65" charset="-120"/>
              </a:rPr>
            </a:br>
            <a:r>
              <a:rPr kumimoji="0" lang="zh-TW" altLang="en-US" sz="2400" dirty="0">
                <a:solidFill>
                  <a:schemeClr val="tx1"/>
                </a:solidFill>
                <a:latin typeface="標楷體" panose="03000509000000000000" pitchFamily="65" charset="-120"/>
                <a:ea typeface="標楷體" panose="03000509000000000000" pitchFamily="65" charset="-120"/>
              </a:rPr>
              <a:t>育達高中，各國中</a:t>
            </a:r>
            <a:r>
              <a:rPr kumimoji="0" lang="en-US" altLang="zh-TW" sz="2400" dirty="0">
                <a:solidFill>
                  <a:schemeClr val="tx1"/>
                </a:solidFill>
                <a:latin typeface="標楷體" panose="03000509000000000000" pitchFamily="65" charset="-120"/>
                <a:ea typeface="標楷體" panose="03000509000000000000" pitchFamily="65" charset="-120"/>
              </a:rPr>
              <a:t>2</a:t>
            </a:r>
            <a:r>
              <a:rPr kumimoji="0" lang="zh-TW" altLang="en-US" sz="2400" dirty="0">
                <a:solidFill>
                  <a:schemeClr val="tx1"/>
                </a:solidFill>
                <a:latin typeface="標楷體" panose="03000509000000000000" pitchFamily="65" charset="-120"/>
                <a:ea typeface="標楷體" panose="03000509000000000000" pitchFamily="65" charset="-120"/>
              </a:rPr>
              <a:t>名。</a:t>
            </a:r>
            <a:endParaRPr kumimoji="0" lang="en-US" altLang="zh-TW" sz="2400"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a:xfrm>
            <a:off x="652500" y="-47623"/>
            <a:ext cx="108870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第二類學校</a:t>
            </a:r>
          </a:p>
        </p:txBody>
      </p:sp>
      <p:pic>
        <p:nvPicPr>
          <p:cNvPr id="111619" name="內容版面配置區 2">
            <a:extLst>
              <a:ext uri="{FF2B5EF4-FFF2-40B4-BE49-F238E27FC236}">
                <a16:creationId xmlns:a16="http://schemas.microsoft.com/office/drawing/2014/main" id="{BFF6A41C-D9E5-4594-9D7A-5BCA9060502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36763" y="1357313"/>
            <a:ext cx="4273550" cy="5072062"/>
          </a:xfrm>
        </p:spPr>
      </p:pic>
      <p:sp>
        <p:nvSpPr>
          <p:cNvPr id="111620" name="文字方塊 3">
            <a:extLst>
              <a:ext uri="{FF2B5EF4-FFF2-40B4-BE49-F238E27FC236}">
                <a16:creationId xmlns:a16="http://schemas.microsoft.com/office/drawing/2014/main" id="{46FC6BBF-C423-47E1-9762-7EBF19B3C4C8}"/>
              </a:ext>
            </a:extLst>
          </p:cNvPr>
          <p:cNvSpPr txBox="1">
            <a:spLocks noChangeArrowheads="1"/>
          </p:cNvSpPr>
          <p:nvPr/>
        </p:nvSpPr>
        <p:spPr bwMode="auto">
          <a:xfrm>
            <a:off x="5974207" y="1477298"/>
            <a:ext cx="525703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龜山區：壽山高中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蘆竹區：南崁高中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大園區：大園國際高中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觀音區：觀音高中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新屋區：新屋高中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楊梅區：楊梅高中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平鎮區：平鎮高中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龍潭區：龍潭高中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大溪區：大溪高中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復興區：</a:t>
            </a:r>
            <a:r>
              <a:rPr kumimoji="0" lang="zh-TW" altLang="en-US" sz="2400" dirty="0">
                <a:solidFill>
                  <a:schemeClr val="tx1"/>
                </a:solidFill>
                <a:latin typeface="標楷體" panose="03000509000000000000" pitchFamily="65" charset="-120"/>
                <a:ea typeface="標楷體" panose="03000509000000000000" pitchFamily="65" charset="-120"/>
              </a:rPr>
              <a:t>大溪高中、羅浮高中</a:t>
            </a:r>
            <a:endParaRPr kumimoji="0" lang="en-US" altLang="zh-TW" sz="2400"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八德區：永豐高中</a:t>
            </a:r>
            <a:endParaRPr kumimoji="0" lang="zh-TW" altLang="zh-TW" dirty="0">
              <a:solidFill>
                <a:schemeClr val="tx1"/>
              </a:solidFill>
              <a:latin typeface="標楷體" panose="03000509000000000000" pitchFamily="65" charset="-120"/>
              <a:ea typeface="標楷體" panose="03000509000000000000" pitchFamily="65" charset="-120"/>
            </a:endParaRPr>
          </a:p>
        </p:txBody>
      </p:sp>
      <p:sp>
        <p:nvSpPr>
          <p:cNvPr id="6" name="甜甜圈 5">
            <a:extLst>
              <a:ext uri="{FF2B5EF4-FFF2-40B4-BE49-F238E27FC236}">
                <a16:creationId xmlns:a16="http://schemas.microsoft.com/office/drawing/2014/main" id="{45CF5806-CBC4-4779-BF78-985506A89FBF}"/>
              </a:ext>
            </a:extLst>
          </p:cNvPr>
          <p:cNvSpPr/>
          <p:nvPr/>
        </p:nvSpPr>
        <p:spPr>
          <a:xfrm>
            <a:off x="4953001" y="207168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 name="甜甜圈 6">
            <a:extLst>
              <a:ext uri="{FF2B5EF4-FFF2-40B4-BE49-F238E27FC236}">
                <a16:creationId xmlns:a16="http://schemas.microsoft.com/office/drawing/2014/main" id="{86B49D6A-500F-4B15-9FE8-9AC69CEF992C}"/>
              </a:ext>
            </a:extLst>
          </p:cNvPr>
          <p:cNvSpPr/>
          <p:nvPr/>
        </p:nvSpPr>
        <p:spPr>
          <a:xfrm>
            <a:off x="3738564" y="3143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3024189" y="3071814"/>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9" name="甜甜圈 8">
            <a:extLst>
              <a:ext uri="{FF2B5EF4-FFF2-40B4-BE49-F238E27FC236}">
                <a16:creationId xmlns:a16="http://schemas.microsoft.com/office/drawing/2014/main" id="{0A8AEFAD-BC43-478F-AD10-71503D0B2CC6}"/>
              </a:ext>
            </a:extLst>
          </p:cNvPr>
          <p:cNvSpPr/>
          <p:nvPr/>
        </p:nvSpPr>
        <p:spPr>
          <a:xfrm>
            <a:off x="3667126" y="3714750"/>
            <a:ext cx="504825"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4452939" y="3500439"/>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 name="甜甜圈 10">
            <a:extLst>
              <a:ext uri="{FF2B5EF4-FFF2-40B4-BE49-F238E27FC236}">
                <a16:creationId xmlns:a16="http://schemas.microsoft.com/office/drawing/2014/main" id="{DCC23856-D3EA-45E2-AE31-0C7F867457C1}"/>
              </a:ext>
            </a:extLst>
          </p:cNvPr>
          <p:cNvSpPr/>
          <p:nvPr/>
        </p:nvSpPr>
        <p:spPr>
          <a:xfrm>
            <a:off x="5095875" y="4714876"/>
            <a:ext cx="503238"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2" name="甜甜圈 11">
            <a:extLst>
              <a:ext uri="{FF2B5EF4-FFF2-40B4-BE49-F238E27FC236}">
                <a16:creationId xmlns:a16="http://schemas.microsoft.com/office/drawing/2014/main" id="{73E01538-2C9A-410F-9E03-A386376052F9}"/>
              </a:ext>
            </a:extLst>
          </p:cNvPr>
          <p:cNvSpPr/>
          <p:nvPr/>
        </p:nvSpPr>
        <p:spPr>
          <a:xfrm>
            <a:off x="4381501" y="1643064"/>
            <a:ext cx="504825"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3" name="甜甜圈 12">
            <a:extLst>
              <a:ext uri="{FF2B5EF4-FFF2-40B4-BE49-F238E27FC236}">
                <a16:creationId xmlns:a16="http://schemas.microsoft.com/office/drawing/2014/main" id="{C89F5E97-B55B-47FF-9880-3761AB0CC709}"/>
              </a:ext>
            </a:extLst>
          </p:cNvPr>
          <p:cNvSpPr/>
          <p:nvPr/>
        </p:nvSpPr>
        <p:spPr>
          <a:xfrm>
            <a:off x="3595689" y="1643064"/>
            <a:ext cx="503237" cy="504825"/>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4" name="甜甜圈 13">
            <a:extLst>
              <a:ext uri="{FF2B5EF4-FFF2-40B4-BE49-F238E27FC236}">
                <a16:creationId xmlns:a16="http://schemas.microsoft.com/office/drawing/2014/main" id="{D229811A-0B80-4464-BB0A-9DB9287CFFED}"/>
              </a:ext>
            </a:extLst>
          </p:cNvPr>
          <p:cNvSpPr/>
          <p:nvPr/>
        </p:nvSpPr>
        <p:spPr>
          <a:xfrm>
            <a:off x="2881314" y="2000250"/>
            <a:ext cx="503237" cy="503238"/>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2452689" y="250031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6" name="甜甜圈 15">
            <a:extLst>
              <a:ext uri="{FF2B5EF4-FFF2-40B4-BE49-F238E27FC236}">
                <a16:creationId xmlns:a16="http://schemas.microsoft.com/office/drawing/2014/main" id="{0603F01C-3825-45D4-8FB9-BDB107BD91B2}"/>
              </a:ext>
            </a:extLst>
          </p:cNvPr>
          <p:cNvSpPr/>
          <p:nvPr/>
        </p:nvSpPr>
        <p:spPr>
          <a:xfrm>
            <a:off x="4452939" y="2786064"/>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11632" name="投影片編號版面配置區 4">
            <a:extLst>
              <a:ext uri="{FF2B5EF4-FFF2-40B4-BE49-F238E27FC236}">
                <a16:creationId xmlns:a16="http://schemas.microsoft.com/office/drawing/2014/main" id="{47B015B0-39FB-47B8-A650-F211D87826CF}"/>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F0558A26-9E9B-4350-B642-9AA2BE5EC2A6}" type="slidenum">
              <a:rPr kumimoji="0" lang="en-US" altLang="zh-TW" sz="1200">
                <a:solidFill>
                  <a:srgbClr val="0C3226"/>
                </a:solidFill>
              </a:rPr>
              <a:pPr algn="r" eaLnBrk="1" hangingPunct="1">
                <a:spcBef>
                  <a:spcPct val="0"/>
                </a:spcBef>
                <a:buFontTx/>
                <a:buNone/>
              </a:pPr>
              <a:t>39</a:t>
            </a:fld>
            <a:endParaRPr kumimoji="0" lang="en-US" altLang="zh-TW" sz="1200">
              <a:solidFill>
                <a:srgbClr val="0C322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F63F068-9393-4C42-B39A-6BFC6022E93D}"/>
              </a:ext>
            </a:extLst>
          </p:cNvPr>
          <p:cNvGraphicFramePr>
            <a:graphicFrameLocks noGrp="1"/>
          </p:cNvGraphicFramePr>
          <p:nvPr>
            <p:extLst>
              <p:ext uri="{D42A27DB-BD31-4B8C-83A1-F6EECF244321}">
                <p14:modId xmlns:p14="http://schemas.microsoft.com/office/powerpoint/2010/main" val="236124867"/>
              </p:ext>
            </p:extLst>
          </p:nvPr>
        </p:nvGraphicFramePr>
        <p:xfrm>
          <a:off x="695400" y="1700808"/>
          <a:ext cx="11017224" cy="4617513"/>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1749272120"/>
                    </a:ext>
                  </a:extLst>
                </a:gridCol>
                <a:gridCol w="1224136">
                  <a:extLst>
                    <a:ext uri="{9D8B030D-6E8A-4147-A177-3AD203B41FA5}">
                      <a16:colId xmlns:a16="http://schemas.microsoft.com/office/drawing/2014/main" val="451645924"/>
                    </a:ext>
                  </a:extLst>
                </a:gridCol>
                <a:gridCol w="1224136">
                  <a:extLst>
                    <a:ext uri="{9D8B030D-6E8A-4147-A177-3AD203B41FA5}">
                      <a16:colId xmlns:a16="http://schemas.microsoft.com/office/drawing/2014/main" val="3525393087"/>
                    </a:ext>
                  </a:extLst>
                </a:gridCol>
                <a:gridCol w="1224136">
                  <a:extLst>
                    <a:ext uri="{9D8B030D-6E8A-4147-A177-3AD203B41FA5}">
                      <a16:colId xmlns:a16="http://schemas.microsoft.com/office/drawing/2014/main" val="2460405694"/>
                    </a:ext>
                  </a:extLst>
                </a:gridCol>
                <a:gridCol w="1224136">
                  <a:extLst>
                    <a:ext uri="{9D8B030D-6E8A-4147-A177-3AD203B41FA5}">
                      <a16:colId xmlns:a16="http://schemas.microsoft.com/office/drawing/2014/main" val="2216049106"/>
                    </a:ext>
                  </a:extLst>
                </a:gridCol>
                <a:gridCol w="1224136">
                  <a:extLst>
                    <a:ext uri="{9D8B030D-6E8A-4147-A177-3AD203B41FA5}">
                      <a16:colId xmlns:a16="http://schemas.microsoft.com/office/drawing/2014/main" val="4155473971"/>
                    </a:ext>
                  </a:extLst>
                </a:gridCol>
                <a:gridCol w="1224136">
                  <a:extLst>
                    <a:ext uri="{9D8B030D-6E8A-4147-A177-3AD203B41FA5}">
                      <a16:colId xmlns:a16="http://schemas.microsoft.com/office/drawing/2014/main" val="1941224194"/>
                    </a:ext>
                  </a:extLst>
                </a:gridCol>
                <a:gridCol w="1224136">
                  <a:extLst>
                    <a:ext uri="{9D8B030D-6E8A-4147-A177-3AD203B41FA5}">
                      <a16:colId xmlns:a16="http://schemas.microsoft.com/office/drawing/2014/main" val="482262621"/>
                    </a:ext>
                  </a:extLst>
                </a:gridCol>
                <a:gridCol w="1224136">
                  <a:extLst>
                    <a:ext uri="{9D8B030D-6E8A-4147-A177-3AD203B41FA5}">
                      <a16:colId xmlns:a16="http://schemas.microsoft.com/office/drawing/2014/main" val="3606009225"/>
                    </a:ext>
                  </a:extLst>
                </a:gridCol>
              </a:tblGrid>
              <a:tr h="1539171">
                <a:tc>
                  <a:txBody>
                    <a:bodyPr/>
                    <a:lstStyle/>
                    <a:p>
                      <a:pPr algn="ctr"/>
                      <a:r>
                        <a:rPr lang="zh-TW" altLang="en-US" sz="2400" b="1" dirty="0">
                          <a:solidFill>
                            <a:schemeClr val="bg1"/>
                          </a:solidFill>
                          <a:latin typeface="+mj-ea"/>
                          <a:ea typeface="+mj-ea"/>
                        </a:rPr>
                        <a:t>年度</a:t>
                      </a:r>
                    </a:p>
                  </a:txBody>
                  <a:tcPr anchor="ctr">
                    <a:solidFill>
                      <a:srgbClr val="51A200"/>
                    </a:solidFill>
                  </a:tcPr>
                </a:tc>
                <a:tc>
                  <a:txBody>
                    <a:bodyPr/>
                    <a:lstStyle/>
                    <a:p>
                      <a:pPr algn="ctr"/>
                      <a:r>
                        <a:rPr lang="en-US" altLang="zh-TW" sz="2400" b="1" dirty="0">
                          <a:solidFill>
                            <a:schemeClr val="bg1"/>
                          </a:solidFill>
                          <a:latin typeface="+mj-ea"/>
                          <a:ea typeface="+mj-ea"/>
                        </a:rPr>
                        <a:t>108</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109</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110</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111</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112</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113</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114</a:t>
                      </a:r>
                      <a:endParaRPr lang="zh-TW" altLang="en-US" sz="2400" b="1" dirty="0">
                        <a:solidFill>
                          <a:schemeClr val="bg1"/>
                        </a:solidFill>
                        <a:latin typeface="+mj-ea"/>
                        <a:ea typeface="+mj-ea"/>
                      </a:endParaRPr>
                    </a:p>
                  </a:txBody>
                  <a:tcPr anchor="ctr">
                    <a:solidFill>
                      <a:srgbClr val="51A200"/>
                    </a:solidFill>
                  </a:tcPr>
                </a:tc>
                <a:tc>
                  <a:txBody>
                    <a:bodyPr/>
                    <a:lstStyle/>
                    <a:p>
                      <a:pPr algn="ctr"/>
                      <a:r>
                        <a:rPr lang="en-US" altLang="zh-TW" sz="2400" b="1" dirty="0">
                          <a:solidFill>
                            <a:schemeClr val="bg1"/>
                          </a:solidFill>
                          <a:latin typeface="+mj-ea"/>
                          <a:ea typeface="+mj-ea"/>
                        </a:rPr>
                        <a:t>115</a:t>
                      </a:r>
                      <a:endParaRPr lang="zh-TW" altLang="en-US" sz="2400" b="1" dirty="0">
                        <a:solidFill>
                          <a:schemeClr val="bg1"/>
                        </a:solidFill>
                        <a:latin typeface="+mj-ea"/>
                        <a:ea typeface="+mj-ea"/>
                      </a:endParaRPr>
                    </a:p>
                  </a:txBody>
                  <a:tcPr anchor="ctr">
                    <a:solidFill>
                      <a:srgbClr val="51A200"/>
                    </a:solidFill>
                  </a:tcPr>
                </a:tc>
                <a:extLst>
                  <a:ext uri="{0D108BD9-81ED-4DB2-BD59-A6C34878D82A}">
                    <a16:rowId xmlns:a16="http://schemas.microsoft.com/office/drawing/2014/main" val="2332456530"/>
                  </a:ext>
                </a:extLst>
              </a:tr>
              <a:tr h="1539171">
                <a:tc>
                  <a:txBody>
                    <a:bodyPr/>
                    <a:lstStyle/>
                    <a:p>
                      <a:pPr algn="ctr"/>
                      <a:r>
                        <a:rPr lang="zh-TW" altLang="en-US" sz="2400" b="1" dirty="0">
                          <a:latin typeface="+mj-ea"/>
                          <a:ea typeface="+mj-ea"/>
                        </a:rPr>
                        <a:t>落榜的人數</a:t>
                      </a:r>
                    </a:p>
                  </a:txBody>
                  <a:tcPr anchor="ctr"/>
                </a:tc>
                <a:tc>
                  <a:txBody>
                    <a:bodyPr/>
                    <a:lstStyle/>
                    <a:p>
                      <a:pPr algn="ctr"/>
                      <a:r>
                        <a:rPr lang="en-US" altLang="zh-TW" sz="2400" dirty="0">
                          <a:latin typeface="+mj-ea"/>
                          <a:ea typeface="+mj-ea"/>
                        </a:rPr>
                        <a:t>2573</a:t>
                      </a:r>
                      <a:endParaRPr lang="zh-TW" altLang="en-US" sz="2400" dirty="0">
                        <a:latin typeface="+mj-ea"/>
                        <a:ea typeface="+mj-ea"/>
                      </a:endParaRPr>
                    </a:p>
                  </a:txBody>
                  <a:tcPr anchor="ctr"/>
                </a:tc>
                <a:tc>
                  <a:txBody>
                    <a:bodyPr/>
                    <a:lstStyle/>
                    <a:p>
                      <a:pPr algn="ctr"/>
                      <a:r>
                        <a:rPr lang="en-US" altLang="zh-TW" sz="2400" dirty="0">
                          <a:latin typeface="+mj-ea"/>
                          <a:ea typeface="+mj-ea"/>
                        </a:rPr>
                        <a:t>2655</a:t>
                      </a:r>
                      <a:endParaRPr lang="zh-TW" altLang="en-US" sz="2400" dirty="0">
                        <a:latin typeface="+mj-ea"/>
                        <a:ea typeface="+mj-ea"/>
                      </a:endParaRPr>
                    </a:p>
                  </a:txBody>
                  <a:tcPr anchor="ctr"/>
                </a:tc>
                <a:tc>
                  <a:txBody>
                    <a:bodyPr/>
                    <a:lstStyle/>
                    <a:p>
                      <a:pPr algn="ctr"/>
                      <a:r>
                        <a:rPr lang="en-US" altLang="zh-TW" sz="2400" dirty="0">
                          <a:latin typeface="+mj-ea"/>
                          <a:ea typeface="+mj-ea"/>
                        </a:rPr>
                        <a:t>2460</a:t>
                      </a:r>
                      <a:endParaRPr lang="zh-TW" altLang="en-US" sz="2400" dirty="0">
                        <a:latin typeface="+mj-ea"/>
                        <a:ea typeface="+mj-ea"/>
                      </a:endParaRPr>
                    </a:p>
                  </a:txBody>
                  <a:tcPr anchor="ctr"/>
                </a:tc>
                <a:tc>
                  <a:txBody>
                    <a:bodyPr/>
                    <a:lstStyle/>
                    <a:p>
                      <a:pPr algn="ctr"/>
                      <a:r>
                        <a:rPr lang="en-US" altLang="zh-TW" sz="2400" dirty="0">
                          <a:latin typeface="+mj-ea"/>
                          <a:ea typeface="+mj-ea"/>
                        </a:rPr>
                        <a:t>2320</a:t>
                      </a:r>
                      <a:endParaRPr lang="zh-TW" altLang="en-US" sz="2400" dirty="0">
                        <a:latin typeface="+mj-ea"/>
                        <a:ea typeface="+mj-ea"/>
                      </a:endParaRPr>
                    </a:p>
                  </a:txBody>
                  <a:tcPr anchor="ctr"/>
                </a:tc>
                <a:tc>
                  <a:txBody>
                    <a:bodyPr/>
                    <a:lstStyle/>
                    <a:p>
                      <a:pPr algn="ctr"/>
                      <a:r>
                        <a:rPr lang="en-US" altLang="zh-TW" sz="2400" dirty="0">
                          <a:latin typeface="+mj-ea"/>
                          <a:ea typeface="+mj-ea"/>
                        </a:rPr>
                        <a:t>3357</a:t>
                      </a:r>
                      <a:endParaRPr lang="zh-TW" altLang="en-US" sz="2400" dirty="0">
                        <a:latin typeface="+mj-ea"/>
                        <a:ea typeface="+mj-ea"/>
                      </a:endParaRPr>
                    </a:p>
                  </a:txBody>
                  <a:tcPr anchor="ctr"/>
                </a:tc>
                <a:tc>
                  <a:txBody>
                    <a:bodyPr/>
                    <a:lstStyle/>
                    <a:p>
                      <a:pPr algn="ctr"/>
                      <a:r>
                        <a:rPr lang="en-US" altLang="zh-TW" sz="2400" dirty="0">
                          <a:latin typeface="+mj-ea"/>
                          <a:ea typeface="+mj-ea"/>
                        </a:rPr>
                        <a:t>2974</a:t>
                      </a:r>
                      <a:endParaRPr lang="zh-TW" altLang="en-US" sz="2400" dirty="0">
                        <a:latin typeface="+mj-ea"/>
                        <a:ea typeface="+mj-ea"/>
                      </a:endParaRPr>
                    </a:p>
                  </a:txBody>
                  <a:tcPr anchor="ctr"/>
                </a:tc>
                <a:tc>
                  <a:txBody>
                    <a:bodyPr/>
                    <a:lstStyle/>
                    <a:p>
                      <a:pPr algn="ctr"/>
                      <a:r>
                        <a:rPr lang="en-US" altLang="zh-TW" sz="2400" dirty="0">
                          <a:latin typeface="+mj-ea"/>
                          <a:ea typeface="+mj-ea"/>
                        </a:rPr>
                        <a:t>2002</a:t>
                      </a:r>
                      <a:endParaRPr lang="zh-TW" altLang="en-US" sz="2400" dirty="0">
                        <a:latin typeface="+mj-ea"/>
                        <a:ea typeface="+mj-ea"/>
                      </a:endParaRPr>
                    </a:p>
                  </a:txBody>
                  <a:tcPr anchor="ctr"/>
                </a:tc>
                <a:tc>
                  <a:txBody>
                    <a:bodyPr/>
                    <a:lstStyle/>
                    <a:p>
                      <a:pPr algn="ctr"/>
                      <a:r>
                        <a:rPr lang="en-US" altLang="zh-TW" sz="2400" dirty="0">
                          <a:latin typeface="+mj-ea"/>
                          <a:ea typeface="+mj-ea"/>
                        </a:rPr>
                        <a:t>3869</a:t>
                      </a:r>
                      <a:endParaRPr lang="zh-TW" altLang="en-US" sz="2400" dirty="0">
                        <a:latin typeface="+mj-ea"/>
                        <a:ea typeface="+mj-ea"/>
                      </a:endParaRPr>
                    </a:p>
                  </a:txBody>
                  <a:tcPr anchor="ctr"/>
                </a:tc>
                <a:extLst>
                  <a:ext uri="{0D108BD9-81ED-4DB2-BD59-A6C34878D82A}">
                    <a16:rowId xmlns:a16="http://schemas.microsoft.com/office/drawing/2014/main" val="4047727242"/>
                  </a:ext>
                </a:extLst>
              </a:tr>
              <a:tr h="1539171">
                <a:tc>
                  <a:txBody>
                    <a:bodyPr/>
                    <a:lstStyle/>
                    <a:p>
                      <a:pPr algn="ctr"/>
                      <a:r>
                        <a:rPr lang="zh-TW" altLang="en-US" sz="2400" b="1" dirty="0">
                          <a:latin typeface="+mj-ea"/>
                          <a:ea typeface="+mj-ea"/>
                        </a:rPr>
                        <a:t>平均志願數</a:t>
                      </a: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17</a:t>
                      </a:r>
                      <a:endParaRPr lang="zh-TW" altLang="en-US" sz="2400" dirty="0">
                        <a:latin typeface="+mj-ea"/>
                        <a:ea typeface="+mj-ea"/>
                      </a:endParaRPr>
                    </a:p>
                  </a:txBody>
                  <a:tcPr anchor="ctr"/>
                </a:tc>
                <a:tc>
                  <a:txBody>
                    <a:bodyPr/>
                    <a:lstStyle/>
                    <a:p>
                      <a:pPr algn="ctr"/>
                      <a:r>
                        <a:rPr lang="en-US" altLang="zh-TW" sz="2400" dirty="0">
                          <a:latin typeface="+mj-ea"/>
                          <a:ea typeface="+mj-ea"/>
                        </a:rPr>
                        <a:t>18</a:t>
                      </a:r>
                      <a:endParaRPr lang="zh-TW" altLang="en-US" sz="2400" dirty="0">
                        <a:latin typeface="+mj-ea"/>
                        <a:ea typeface="+mj-ea"/>
                      </a:endParaRPr>
                    </a:p>
                  </a:txBody>
                  <a:tcPr anchor="ctr"/>
                </a:tc>
                <a:tc>
                  <a:txBody>
                    <a:bodyPr/>
                    <a:lstStyle/>
                    <a:p>
                      <a:pPr algn="ctr"/>
                      <a:r>
                        <a:rPr lang="en-US" altLang="zh-TW" sz="2400" dirty="0">
                          <a:latin typeface="+mj-ea"/>
                          <a:ea typeface="+mj-ea"/>
                        </a:rPr>
                        <a:t>16</a:t>
                      </a:r>
                      <a:endParaRPr lang="zh-TW" altLang="en-US" sz="2400" dirty="0">
                        <a:latin typeface="+mj-ea"/>
                        <a:ea typeface="+mj-ea"/>
                      </a:endParaRPr>
                    </a:p>
                  </a:txBody>
                  <a:tcPr anchor="ctr"/>
                </a:tc>
                <a:tc>
                  <a:txBody>
                    <a:bodyPr/>
                    <a:lstStyle/>
                    <a:p>
                      <a:pPr algn="ctr"/>
                      <a:r>
                        <a:rPr lang="en-US" altLang="zh-TW" sz="2400" dirty="0">
                          <a:latin typeface="+mj-ea"/>
                          <a:ea typeface="+mj-ea"/>
                        </a:rPr>
                        <a:t>15</a:t>
                      </a:r>
                      <a:endParaRPr lang="zh-TW" altLang="en-US" sz="2400" dirty="0">
                        <a:latin typeface="+mj-ea"/>
                        <a:ea typeface="+mj-ea"/>
                      </a:endParaRPr>
                    </a:p>
                  </a:txBody>
                  <a:tcPr anchor="ctr"/>
                </a:tc>
                <a:extLst>
                  <a:ext uri="{0D108BD9-81ED-4DB2-BD59-A6C34878D82A}">
                    <a16:rowId xmlns:a16="http://schemas.microsoft.com/office/drawing/2014/main" val="730787511"/>
                  </a:ext>
                </a:extLst>
              </a:tr>
            </a:tbl>
          </a:graphicData>
        </a:graphic>
      </p:graphicFrame>
      <p:sp>
        <p:nvSpPr>
          <p:cNvPr id="3" name="矩形 2">
            <a:extLst>
              <a:ext uri="{FF2B5EF4-FFF2-40B4-BE49-F238E27FC236}">
                <a16:creationId xmlns:a16="http://schemas.microsoft.com/office/drawing/2014/main" id="{532BB954-3C2D-4967-86A5-1268DA76AEB5}"/>
              </a:ext>
            </a:extLst>
          </p:cNvPr>
          <p:cNvSpPr/>
          <p:nvPr/>
        </p:nvSpPr>
        <p:spPr>
          <a:xfrm>
            <a:off x="3287688" y="170347"/>
            <a:ext cx="6192688" cy="738664"/>
          </a:xfrm>
          <a:prstGeom prst="rect">
            <a:avLst/>
          </a:prstGeom>
        </p:spPr>
        <p:txBody>
          <a:bodyPr wrap="square">
            <a:spAutoFit/>
          </a:bodyPr>
          <a:lstStyle/>
          <a:p>
            <a:r>
              <a:rPr kumimoji="0" lang="zh-TW" altLang="en-US" sz="42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近八年試模擬測驗的數據</a:t>
            </a:r>
            <a:endParaRPr lang="zh-TW" altLang="en-US" sz="4200" dirty="0"/>
          </a:p>
        </p:txBody>
      </p:sp>
    </p:spTree>
    <p:custDataLst>
      <p:tags r:id="rId1"/>
    </p:custDataLst>
    <p:extLst>
      <p:ext uri="{BB962C8B-B14F-4D97-AF65-F5344CB8AC3E}">
        <p14:creationId xmlns:p14="http://schemas.microsoft.com/office/powerpoint/2010/main" val="34625806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B0C814-EB1A-4DE1-B3D8-6127BB838C4D}"/>
              </a:ext>
            </a:extLst>
          </p:cNvPr>
          <p:cNvSpPr>
            <a:spLocks noGrp="1"/>
          </p:cNvSpPr>
          <p:nvPr>
            <p:ph type="title" idx="4294967295"/>
          </p:nvPr>
        </p:nvSpPr>
        <p:spPr>
          <a:xfrm>
            <a:off x="609600" y="-63357"/>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高中端</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第三類學校</a:t>
            </a:r>
          </a:p>
        </p:txBody>
      </p:sp>
      <p:pic>
        <p:nvPicPr>
          <p:cNvPr id="112643" name="內容版面配置區 2">
            <a:extLst>
              <a:ext uri="{FF2B5EF4-FFF2-40B4-BE49-F238E27FC236}">
                <a16:creationId xmlns:a16="http://schemas.microsoft.com/office/drawing/2014/main" id="{3958B68C-8252-439D-858E-63D4ABFE30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0415" y="1497013"/>
            <a:ext cx="42481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文字方塊 5">
            <a:extLst>
              <a:ext uri="{FF2B5EF4-FFF2-40B4-BE49-F238E27FC236}">
                <a16:creationId xmlns:a16="http://schemas.microsoft.com/office/drawing/2014/main" id="{861D53B5-B5DF-4391-B0C4-5E5F3F02C9C1}"/>
              </a:ext>
            </a:extLst>
          </p:cNvPr>
          <p:cNvSpPr txBox="1">
            <a:spLocks noChangeArrowheads="1"/>
          </p:cNvSpPr>
          <p:nvPr/>
        </p:nvSpPr>
        <p:spPr bwMode="auto">
          <a:xfrm>
            <a:off x="5893769" y="1490982"/>
            <a:ext cx="568863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桃園區：永豐高中、壽山高中、南崁高中、大園國際高中。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中壢區：永豐高中、平鎮高中、大園國際高中、楊梅高中、觀音高中、新屋高中。</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chemeClr val="tx1"/>
                </a:solidFill>
                <a:latin typeface="標楷體" panose="03000509000000000000" pitchFamily="65" charset="-120"/>
                <a:ea typeface="標楷體" panose="03000509000000000000" pitchFamily="65" charset="-120"/>
              </a:rPr>
              <a:t>永豐高中與大園國際高中位近桃園區與中壢區，同時支援兩區。 </a:t>
            </a:r>
            <a:endParaRPr kumimoji="0" lang="en-US" altLang="zh-TW" dirty="0">
              <a:solidFill>
                <a:schemeClr val="tx1"/>
              </a:solidFill>
              <a:latin typeface="標楷體" panose="03000509000000000000" pitchFamily="65" charset="-120"/>
              <a:ea typeface="標楷體" panose="03000509000000000000" pitchFamily="65" charset="-120"/>
            </a:endParaRPr>
          </a:p>
          <a:p>
            <a:pPr lvl="1" eaLnBrk="1" hangingPunct="1">
              <a:spcBef>
                <a:spcPct val="0"/>
              </a:spcBef>
              <a:buFont typeface="Wingdings" panose="05000000000000000000" pitchFamily="2" charset="2"/>
              <a:buChar char="ü"/>
            </a:pPr>
            <a:r>
              <a:rPr kumimoji="0" lang="zh-TW" altLang="en-US" dirty="0">
                <a:solidFill>
                  <a:srgbClr val="FF0000"/>
                </a:solidFill>
                <a:latin typeface="標楷體" panose="03000509000000000000" pitchFamily="65" charset="-120"/>
                <a:ea typeface="標楷體" panose="03000509000000000000" pitchFamily="65" charset="-120"/>
              </a:rPr>
              <a:t>本類學校以總提供比率接近為原則。</a:t>
            </a:r>
            <a:endParaRPr kumimoji="0" lang="zh-TW" altLang="zh-TW" dirty="0">
              <a:solidFill>
                <a:srgbClr val="FF0000"/>
              </a:solidFill>
              <a:latin typeface="標楷體" panose="03000509000000000000" pitchFamily="65" charset="-120"/>
              <a:ea typeface="標楷體" panose="03000509000000000000" pitchFamily="65" charset="-120"/>
            </a:endParaRPr>
          </a:p>
        </p:txBody>
      </p:sp>
      <p:sp>
        <p:nvSpPr>
          <p:cNvPr id="7" name="向上箭號 6">
            <a:extLst>
              <a:ext uri="{FF2B5EF4-FFF2-40B4-BE49-F238E27FC236}">
                <a16:creationId xmlns:a16="http://schemas.microsoft.com/office/drawing/2014/main" id="{6C6A79FF-85B3-49AB-A4F3-649C46ECF41B}"/>
              </a:ext>
            </a:extLst>
          </p:cNvPr>
          <p:cNvSpPr/>
          <p:nvPr/>
        </p:nvSpPr>
        <p:spPr>
          <a:xfrm>
            <a:off x="4667250" y="2714625"/>
            <a:ext cx="215900" cy="30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 name="向上箭號 7">
            <a:extLst>
              <a:ext uri="{FF2B5EF4-FFF2-40B4-BE49-F238E27FC236}">
                <a16:creationId xmlns:a16="http://schemas.microsoft.com/office/drawing/2014/main" id="{6D16E5C1-A80D-4B05-9215-9FDE3682D67F}"/>
              </a:ext>
            </a:extLst>
          </p:cNvPr>
          <p:cNvSpPr/>
          <p:nvPr/>
        </p:nvSpPr>
        <p:spPr>
          <a:xfrm rot="15287437">
            <a:off x="5153025" y="2444750"/>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 name="向上箭號 8">
            <a:extLst>
              <a:ext uri="{FF2B5EF4-FFF2-40B4-BE49-F238E27FC236}">
                <a16:creationId xmlns:a16="http://schemas.microsoft.com/office/drawing/2014/main" id="{121241D9-BD05-4C92-8CFD-1ABFACB9D37D}"/>
              </a:ext>
            </a:extLst>
          </p:cNvPr>
          <p:cNvSpPr/>
          <p:nvPr/>
        </p:nvSpPr>
        <p:spPr>
          <a:xfrm rot="10588426">
            <a:off x="4894263" y="20780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0" name="向上箭號 9">
            <a:extLst>
              <a:ext uri="{FF2B5EF4-FFF2-40B4-BE49-F238E27FC236}">
                <a16:creationId xmlns:a16="http://schemas.microsoft.com/office/drawing/2014/main" id="{D4591A04-E0C1-4F47-939D-93941AA6AEB5}"/>
              </a:ext>
            </a:extLst>
          </p:cNvPr>
          <p:cNvSpPr/>
          <p:nvPr/>
        </p:nvSpPr>
        <p:spPr>
          <a:xfrm>
            <a:off x="3963988" y="2924175"/>
            <a:ext cx="215900" cy="3619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 name="向上箭號 10">
            <a:extLst>
              <a:ext uri="{FF2B5EF4-FFF2-40B4-BE49-F238E27FC236}">
                <a16:creationId xmlns:a16="http://schemas.microsoft.com/office/drawing/2014/main" id="{4DA9ED93-42EA-4B93-B2DE-22214A282577}"/>
              </a:ext>
            </a:extLst>
          </p:cNvPr>
          <p:cNvSpPr/>
          <p:nvPr/>
        </p:nvSpPr>
        <p:spPr>
          <a:xfrm rot="10800000">
            <a:off x="3963988" y="22399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2" name="向上箭號 11">
            <a:extLst>
              <a:ext uri="{FF2B5EF4-FFF2-40B4-BE49-F238E27FC236}">
                <a16:creationId xmlns:a16="http://schemas.microsoft.com/office/drawing/2014/main" id="{D6B5F7FD-E405-4FFB-A786-C98F8DBFDF9F}"/>
              </a:ext>
            </a:extLst>
          </p:cNvPr>
          <p:cNvSpPr/>
          <p:nvPr/>
        </p:nvSpPr>
        <p:spPr>
          <a:xfrm rot="1918854">
            <a:off x="3730625" y="2890838"/>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3" name="向上箭號 12">
            <a:extLst>
              <a:ext uri="{FF2B5EF4-FFF2-40B4-BE49-F238E27FC236}">
                <a16:creationId xmlns:a16="http://schemas.microsoft.com/office/drawing/2014/main" id="{BF673078-DD15-4462-86F8-973AE6FE6E64}"/>
              </a:ext>
            </a:extLst>
          </p:cNvPr>
          <p:cNvSpPr/>
          <p:nvPr/>
        </p:nvSpPr>
        <p:spPr>
          <a:xfrm rot="18662223">
            <a:off x="4364038" y="29368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4" name="向上箭號 13">
            <a:extLst>
              <a:ext uri="{FF2B5EF4-FFF2-40B4-BE49-F238E27FC236}">
                <a16:creationId xmlns:a16="http://schemas.microsoft.com/office/drawing/2014/main" id="{C3802AB3-F546-4622-A16A-901E8D1519C1}"/>
              </a:ext>
            </a:extLst>
          </p:cNvPr>
          <p:cNvSpPr/>
          <p:nvPr/>
        </p:nvSpPr>
        <p:spPr>
          <a:xfrm rot="7586765">
            <a:off x="4368800" y="2212975"/>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12653" name="投影片編號版面配置區 2">
            <a:extLst>
              <a:ext uri="{FF2B5EF4-FFF2-40B4-BE49-F238E27FC236}">
                <a16:creationId xmlns:a16="http://schemas.microsoft.com/office/drawing/2014/main" id="{AD98E06E-849D-418F-9E12-D93BA02AF91A}"/>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668A607F-EEA9-474D-8AD9-925E7AAF97A0}" type="slidenum">
              <a:rPr kumimoji="0" lang="en-US" altLang="zh-TW" sz="1200">
                <a:solidFill>
                  <a:srgbClr val="0C3226"/>
                </a:solidFill>
              </a:rPr>
              <a:pPr algn="r" eaLnBrk="1" hangingPunct="1">
                <a:spcBef>
                  <a:spcPct val="0"/>
                </a:spcBef>
                <a:buFontTx/>
                <a:buNone/>
              </a:pPr>
              <a:t>40</a:t>
            </a:fld>
            <a:endParaRPr kumimoji="0" lang="en-US" altLang="zh-TW" sz="1200">
              <a:solidFill>
                <a:srgbClr val="0C3226"/>
              </a:solidFill>
            </a:endParaRPr>
          </a:p>
        </p:txBody>
      </p:sp>
      <p:sp>
        <p:nvSpPr>
          <p:cNvPr id="15" name="向上箭號 14">
            <a:extLst>
              <a:ext uri="{FF2B5EF4-FFF2-40B4-BE49-F238E27FC236}">
                <a16:creationId xmlns:a16="http://schemas.microsoft.com/office/drawing/2014/main" id="{2C4920EE-9DBA-47B0-A892-3E59AD7D10B9}"/>
              </a:ext>
            </a:extLst>
          </p:cNvPr>
          <p:cNvSpPr/>
          <p:nvPr/>
        </p:nvSpPr>
        <p:spPr>
          <a:xfrm rot="7862223">
            <a:off x="3605213" y="23923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上箭號 17">
            <a:extLst>
              <a:ext uri="{FF2B5EF4-FFF2-40B4-BE49-F238E27FC236}">
                <a16:creationId xmlns:a16="http://schemas.microsoft.com/office/drawing/2014/main" id="{6A5B13C4-3E04-4939-922D-33EB98809E31}"/>
              </a:ext>
            </a:extLst>
          </p:cNvPr>
          <p:cNvSpPr/>
          <p:nvPr/>
        </p:nvSpPr>
        <p:spPr>
          <a:xfrm rot="14013235" flipV="1">
            <a:off x="3465513" y="2786063"/>
            <a:ext cx="215900" cy="431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75F3F-ACCD-4083-A176-14D56C0D3D0C}"/>
              </a:ext>
            </a:extLst>
          </p:cNvPr>
          <p:cNvSpPr>
            <a:spLocks noGrp="1"/>
          </p:cNvSpPr>
          <p:nvPr>
            <p:ph type="title" idx="4294967295"/>
          </p:nvPr>
        </p:nvSpPr>
        <p:spPr>
          <a:xfrm>
            <a:off x="609600" y="0"/>
            <a:ext cx="10972800" cy="1143000"/>
          </a:xfrm>
        </p:spPr>
        <p:txBody>
          <a:bodyPr/>
          <a:lstStyle/>
          <a:p>
            <a:pPr eaLnBrk="1" fontAlgn="auto" hangingPunct="1">
              <a:spcAft>
                <a:spcPts val="0"/>
              </a:spcAft>
              <a:defRPr/>
            </a:pPr>
            <a:r>
              <a:rPr lang="en-US" altLang="zh-TW" dirty="0">
                <a:latin typeface="標楷體" panose="03000509000000000000" pitchFamily="65" charset="-120"/>
                <a:ea typeface="標楷體" panose="03000509000000000000" pitchFamily="65" charset="-120"/>
              </a:rPr>
              <a:t>115</a:t>
            </a:r>
            <a:r>
              <a:rPr lang="zh-TW" altLang="en-US" dirty="0">
                <a:latin typeface="標楷體" panose="03000509000000000000" pitchFamily="65" charset="-120"/>
                <a:ea typeface="標楷體" panose="03000509000000000000" pitchFamily="65" charset="-120"/>
              </a:rPr>
              <a:t>優先免試入學</a:t>
            </a:r>
          </a:p>
        </p:txBody>
      </p:sp>
      <p:sp>
        <p:nvSpPr>
          <p:cNvPr id="3" name="內容版面配置區 2">
            <a:extLst>
              <a:ext uri="{FF2B5EF4-FFF2-40B4-BE49-F238E27FC236}">
                <a16:creationId xmlns:a16="http://schemas.microsoft.com/office/drawing/2014/main" id="{3923E4AB-DABE-476C-8DD9-A9EA89F9290C}"/>
              </a:ext>
            </a:extLst>
          </p:cNvPr>
          <p:cNvSpPr>
            <a:spLocks noGrp="1"/>
          </p:cNvSpPr>
          <p:nvPr>
            <p:ph idx="4294967295"/>
          </p:nvPr>
        </p:nvSpPr>
        <p:spPr/>
        <p:txBody>
          <a:bodyPr rtlCol="0">
            <a:normAutofit fontScale="92500" lnSpcReduction="20000"/>
          </a:bodyPr>
          <a:lstStyle/>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國中端優免名額為</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名或以下者</a:t>
            </a:r>
            <a:r>
              <a:rPr lang="zh-TW" altLang="en-US" b="1"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私立國中：依國中九年級在籍學生人數</a:t>
            </a:r>
            <a:r>
              <a:rPr lang="en-US" altLang="zh-TW" b="1" dirty="0">
                <a:solidFill>
                  <a:srgbClr val="FF0000"/>
                </a:solidFill>
                <a:latin typeface="標楷體" panose="03000509000000000000" pitchFamily="65" charset="-120"/>
                <a:ea typeface="標楷體" panose="03000509000000000000" pitchFamily="65" charset="-120"/>
              </a:rPr>
              <a:t>6</a:t>
            </a:r>
            <a:r>
              <a:rPr lang="en-US" b="1" dirty="0">
                <a:solidFill>
                  <a:srgbClr val="FF0000"/>
                </a:solidFill>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比例計算，名額分配依序為：武陵高中→中大壢中→桃園高中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b="1" dirty="0">
                <a:latin typeface="標楷體" panose="03000509000000000000" pitchFamily="65" charset="-120"/>
                <a:ea typeface="標楷體" panose="03000509000000000000" pitchFamily="65" charset="-120"/>
              </a:rPr>
              <a:t>)</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以上所有學校至多</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當地行政區公立高中。</a:t>
            </a:r>
            <a:endParaRPr lang="zh-TW" altLang="en-US" sz="2400" dirty="0">
              <a:latin typeface="標楷體" panose="03000509000000000000" pitchFamily="65" charset="-120"/>
              <a:ea typeface="標楷體" panose="03000509000000000000" pitchFamily="65" charset="-120"/>
            </a:endParaRPr>
          </a:p>
          <a:p>
            <a:pPr lvl="1" eaLnBrk="1" fontAlgn="auto" hangingPunct="1">
              <a:spcAft>
                <a:spcPts val="0"/>
              </a:spcAft>
              <a:defRPr/>
            </a:pPr>
            <a:r>
              <a:rPr lang="zh-TW" altLang="en-US" b="1" dirty="0">
                <a:latin typeface="標楷體" panose="03000509000000000000" pitchFamily="65" charset="-120"/>
                <a:ea typeface="標楷體" panose="03000509000000000000" pitchFamily="65" charset="-120"/>
              </a:rPr>
              <a:t>公立國中：為照顧弱勢與偏鄉，避免學生跨鄉鎮就讀與落實就近入學，</a:t>
            </a:r>
            <a:r>
              <a:rPr lang="zh-TW" altLang="en-US" b="1" dirty="0">
                <a:solidFill>
                  <a:srgbClr val="FF0000"/>
                </a:solidFill>
                <a:latin typeface="標楷體" panose="03000509000000000000" pitchFamily="65" charset="-120"/>
                <a:ea typeface="標楷體" panose="03000509000000000000" pitchFamily="65" charset="-120"/>
              </a:rPr>
              <a:t>優免名額維持</a:t>
            </a:r>
            <a:r>
              <a:rPr lang="en-US" b="1" dirty="0">
                <a:solidFill>
                  <a:srgbClr val="FF0000"/>
                </a:solidFill>
                <a:latin typeface="標楷體" panose="03000509000000000000" pitchFamily="65" charset="-120"/>
                <a:ea typeface="標楷體" panose="03000509000000000000" pitchFamily="65" charset="-120"/>
              </a:rPr>
              <a:t>6</a:t>
            </a:r>
            <a:r>
              <a:rPr lang="zh-TW" altLang="en-US" b="1" dirty="0">
                <a:solidFill>
                  <a:srgbClr val="FF0000"/>
                </a:solidFill>
                <a:latin typeface="標楷體" panose="03000509000000000000" pitchFamily="65" charset="-120"/>
                <a:ea typeface="標楷體" panose="03000509000000000000" pitchFamily="65" charset="-120"/>
              </a:rPr>
              <a:t>名</a:t>
            </a:r>
            <a:r>
              <a:rPr lang="zh-TW" altLang="en-US" b="1" dirty="0">
                <a:latin typeface="標楷體" panose="03000509000000000000" pitchFamily="65" charset="-120"/>
                <a:ea typeface="標楷體" panose="03000509000000000000" pitchFamily="65" charset="-120"/>
              </a:rPr>
              <a:t>，分配方式為：武陵高中與中大壢中各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與陽明高中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zh-TW" altLang="en-US" sz="2400"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latin typeface="標楷體" panose="03000509000000000000" pitchFamily="65" charset="-120"/>
                <a:ea typeface="標楷體" panose="03000509000000000000" pitchFamily="65" charset="-120"/>
              </a:rPr>
              <a:t>優免名額為</a:t>
            </a:r>
            <a:r>
              <a:rPr lang="en-US" b="1" dirty="0">
                <a:latin typeface="標楷體" panose="03000509000000000000" pitchFamily="65" charset="-120"/>
                <a:ea typeface="標楷體" panose="03000509000000000000" pitchFamily="65" charset="-120"/>
              </a:rPr>
              <a:t>7</a:t>
            </a:r>
            <a:r>
              <a:rPr lang="zh-TW" altLang="en-US" b="1" dirty="0">
                <a:latin typeface="標楷體" panose="03000509000000000000" pitchFamily="65" charset="-120"/>
                <a:ea typeface="標楷體" panose="03000509000000000000" pitchFamily="65" charset="-120"/>
              </a:rPr>
              <a:t>名者，名額之分配方式調整為：武陵高中與中大壢中各</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名、桃園高中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內壢高中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名、陽明高中</a:t>
            </a:r>
            <a:r>
              <a:rPr 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中壢高商</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綜高</a:t>
            </a:r>
            <a:r>
              <a:rPr lang="en-US" b="1" dirty="0">
                <a:latin typeface="標楷體" panose="03000509000000000000" pitchFamily="65" charset="-120"/>
                <a:ea typeface="標楷體" panose="03000509000000000000" pitchFamily="65" charset="-120"/>
              </a:rPr>
              <a:t>)1</a:t>
            </a:r>
            <a:r>
              <a:rPr lang="zh-TW" altLang="en-US" b="1" dirty="0">
                <a:latin typeface="標楷體" panose="03000509000000000000" pitchFamily="65" charset="-120"/>
                <a:ea typeface="標楷體" panose="03000509000000000000" pitchFamily="65" charset="-120"/>
              </a:rPr>
              <a:t>名、當地行政區公立高中</a:t>
            </a:r>
            <a:r>
              <a:rPr lang="en-US" b="1" dirty="0">
                <a:latin typeface="標楷體" panose="03000509000000000000" pitchFamily="65" charset="-120"/>
                <a:ea typeface="標楷體" panose="03000509000000000000" pitchFamily="65" charset="-120"/>
              </a:rPr>
              <a:t>2</a:t>
            </a:r>
            <a:r>
              <a:rPr lang="zh-TW" altLang="en-US" b="1" dirty="0">
                <a:latin typeface="標楷體" panose="03000509000000000000" pitchFamily="65" charset="-120"/>
                <a:ea typeface="標楷體" panose="03000509000000000000" pitchFamily="65" charset="-120"/>
              </a:rPr>
              <a:t>名。</a:t>
            </a:r>
            <a:endParaRPr lang="en-US" altLang="zh-TW" b="1" dirty="0">
              <a:latin typeface="標楷體" panose="03000509000000000000" pitchFamily="65" charset="-120"/>
              <a:ea typeface="標楷體" panose="03000509000000000000" pitchFamily="65" charset="-120"/>
            </a:endParaRPr>
          </a:p>
          <a:p>
            <a:pPr eaLnBrk="1" fontAlgn="auto" hangingPunct="1">
              <a:spcAft>
                <a:spcPts val="0"/>
              </a:spcAft>
              <a:defRPr/>
            </a:pPr>
            <a:r>
              <a:rPr lang="zh-TW" altLang="en-US" b="1" dirty="0">
                <a:solidFill>
                  <a:srgbClr val="FF0000"/>
                </a:solidFill>
                <a:latin typeface="標楷體" panose="03000509000000000000" pitchFamily="65" charset="-120"/>
                <a:ea typeface="標楷體" panose="03000509000000000000" pitchFamily="65" charset="-120"/>
              </a:rPr>
              <a:t>增額分配之名額分配方式不變。</a:t>
            </a:r>
            <a:endParaRPr lang="en-US" altLang="zh-TW" b="1" dirty="0">
              <a:solidFill>
                <a:srgbClr val="FF0000"/>
              </a:solidFill>
              <a:latin typeface="標楷體" panose="03000509000000000000" pitchFamily="65" charset="-120"/>
              <a:ea typeface="標楷體" panose="03000509000000000000" pitchFamily="65" charset="-120"/>
            </a:endParaRPr>
          </a:p>
          <a:p>
            <a:pPr eaLnBrk="1" fontAlgn="auto" hangingPunct="1">
              <a:spcAft>
                <a:spcPts val="0"/>
              </a:spcAft>
              <a:defRPr/>
            </a:pPr>
            <a:endParaRPr lang="zh-TW" altLang="en-US" sz="2800" dirty="0">
              <a:latin typeface="標楷體" panose="03000509000000000000" pitchFamily="65" charset="-120"/>
              <a:ea typeface="標楷體" panose="03000509000000000000" pitchFamily="65" charset="-120"/>
            </a:endParaRPr>
          </a:p>
        </p:txBody>
      </p:sp>
      <p:sp>
        <p:nvSpPr>
          <p:cNvPr id="113668" name="投影片編號版面配置區 3">
            <a:extLst>
              <a:ext uri="{FF2B5EF4-FFF2-40B4-BE49-F238E27FC236}">
                <a16:creationId xmlns:a16="http://schemas.microsoft.com/office/drawing/2014/main" id="{AF27F301-4AA5-49A6-AC62-665CADCDB06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66A3AF2E-791C-46B2-851F-55D39A05A1BA}" type="slidenum">
              <a:rPr kumimoji="0" lang="en-US" altLang="zh-TW" sz="1200">
                <a:solidFill>
                  <a:srgbClr val="0C3226"/>
                </a:solidFill>
              </a:rPr>
              <a:pPr algn="r" eaLnBrk="1" hangingPunct="1">
                <a:spcBef>
                  <a:spcPct val="0"/>
                </a:spcBef>
                <a:buFontTx/>
                <a:buNone/>
              </a:pPr>
              <a:t>41</a:t>
            </a:fld>
            <a:endParaRPr kumimoji="0" lang="en-US" altLang="zh-TW" sz="1200">
              <a:solidFill>
                <a:srgbClr val="0C3226"/>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B00684-2BBA-4030-9C52-37787B69CD14}"/>
              </a:ext>
            </a:extLst>
          </p:cNvPr>
          <p:cNvSpPr>
            <a:spLocks noGrp="1"/>
          </p:cNvSpPr>
          <p:nvPr>
            <p:ph type="title" idx="4294967295"/>
          </p:nvPr>
        </p:nvSpPr>
        <p:spPr>
          <a:xfrm>
            <a:off x="609600" y="24556"/>
            <a:ext cx="10972800" cy="1143000"/>
          </a:xfrm>
        </p:spPr>
        <p:txBody>
          <a:bodyPr/>
          <a:lstStyle/>
          <a:p>
            <a:pPr eaLnBrk="1" fontAlgn="auto" hangingPunct="1">
              <a:spcAft>
                <a:spcPts val="0"/>
              </a:spcAft>
              <a:defRPr/>
            </a:pPr>
            <a:r>
              <a:rPr lang="zh-TW" altLang="en-US" dirty="0">
                <a:latin typeface="標楷體" panose="03000509000000000000" pitchFamily="65" charset="-120"/>
                <a:ea typeface="標楷體" panose="03000509000000000000" pitchFamily="65" charset="-120"/>
              </a:rPr>
              <a:t>北區公立國中舉例</a:t>
            </a:r>
          </a:p>
        </p:txBody>
      </p:sp>
      <p:sp>
        <p:nvSpPr>
          <p:cNvPr id="114691" name="內容版面配置區 2">
            <a:extLst>
              <a:ext uri="{FF2B5EF4-FFF2-40B4-BE49-F238E27FC236}">
                <a16:creationId xmlns:a16="http://schemas.microsoft.com/office/drawing/2014/main" id="{3F8DF93D-6D10-4AA8-8EE8-7DDF1D8BDF69}"/>
              </a:ext>
            </a:extLst>
          </p:cNvPr>
          <p:cNvSpPr>
            <a:spLocks noGrp="1"/>
          </p:cNvSpPr>
          <p:nvPr>
            <p:ph idx="4294967295"/>
          </p:nvPr>
        </p:nvSpPr>
        <p:spPr>
          <a:xfrm>
            <a:off x="1981200" y="1428751"/>
            <a:ext cx="8578850" cy="1108075"/>
          </a:xfrm>
        </p:spPr>
        <p:txBody>
          <a:bodyPr/>
          <a:lstStyle/>
          <a:p>
            <a:pPr eaLnBrk="1" hangingPunct="1"/>
            <a:r>
              <a:rPr lang="zh-TW" altLang="en-US" dirty="0">
                <a:latin typeface="標楷體" panose="03000509000000000000" pitchFamily="65" charset="-120"/>
                <a:ea typeface="標楷體" panose="03000509000000000000" pitchFamily="65" charset="-120"/>
              </a:rPr>
              <a:t>桃園區同德國中，九年級生</a:t>
            </a:r>
            <a:r>
              <a:rPr lang="en-US" altLang="zh-TW" dirty="0">
                <a:latin typeface="標楷體" panose="03000509000000000000" pitchFamily="65" charset="-120"/>
                <a:ea typeface="標楷體" panose="03000509000000000000" pitchFamily="65" charset="-120"/>
              </a:rPr>
              <a:t>460</a:t>
            </a:r>
            <a:r>
              <a:rPr lang="zh-TW" altLang="en-US" dirty="0">
                <a:latin typeface="標楷體" panose="03000509000000000000" pitchFamily="65" charset="-120"/>
                <a:ea typeface="標楷體" panose="03000509000000000000" pitchFamily="65" charset="-120"/>
              </a:rPr>
              <a:t>人，優免名額：</a:t>
            </a:r>
            <a:r>
              <a:rPr lang="zh-TW" altLang="en-US" sz="2800" dirty="0">
                <a:latin typeface="標楷體" panose="03000509000000000000" pitchFamily="65" charset="-120"/>
                <a:ea typeface="標楷體" panose="03000509000000000000" pitchFamily="65" charset="-120"/>
              </a:rPr>
              <a:t>基本分配</a:t>
            </a:r>
            <a:r>
              <a:rPr lang="en-US" altLang="zh-TW" sz="2800" dirty="0">
                <a:latin typeface="標楷體" panose="03000509000000000000" pitchFamily="65" charset="-120"/>
                <a:ea typeface="標楷體" panose="03000509000000000000" pitchFamily="65" charset="-120"/>
              </a:rPr>
              <a:t>28</a:t>
            </a:r>
            <a:r>
              <a:rPr lang="zh-TW" altLang="en-US" sz="2800" dirty="0">
                <a:latin typeface="標楷體" panose="03000509000000000000" pitchFamily="65" charset="-120"/>
                <a:ea typeface="標楷體" panose="03000509000000000000" pitchFamily="65" charset="-120"/>
              </a:rPr>
              <a:t>名，</a:t>
            </a:r>
            <a:r>
              <a:rPr lang="zh-TW" altLang="en-US" sz="2800" dirty="0">
                <a:solidFill>
                  <a:srgbClr val="FF0000"/>
                </a:solidFill>
                <a:latin typeface="標楷體" panose="03000509000000000000" pitchFamily="65" charset="-120"/>
                <a:ea typeface="標楷體" panose="03000509000000000000" pitchFamily="65" charset="-120"/>
              </a:rPr>
              <a:t>增額分配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公立</a:t>
            </a:r>
            <a:r>
              <a:rPr lang="en-US" altLang="zh-TW" sz="2800" dirty="0">
                <a:solidFill>
                  <a:srgbClr val="FF0000"/>
                </a:solidFill>
                <a:latin typeface="標楷體" panose="03000509000000000000" pitchFamily="65" charset="-120"/>
                <a:ea typeface="標楷體" panose="03000509000000000000" pitchFamily="65" charset="-120"/>
              </a:rPr>
              <a:t>8+</a:t>
            </a:r>
            <a:r>
              <a:rPr lang="zh-TW" altLang="en-US" sz="2800" dirty="0">
                <a:solidFill>
                  <a:srgbClr val="FF0000"/>
                </a:solidFill>
                <a:latin typeface="標楷體" panose="03000509000000000000" pitchFamily="65" charset="-120"/>
                <a:ea typeface="標楷體" panose="03000509000000000000" pitchFamily="65" charset="-120"/>
              </a:rPr>
              <a:t>私立</a:t>
            </a:r>
            <a:r>
              <a:rPr lang="en-US" altLang="zh-TW" sz="2800" dirty="0">
                <a:solidFill>
                  <a:srgbClr val="FF0000"/>
                </a:solidFill>
                <a:latin typeface="標楷體" panose="03000509000000000000" pitchFamily="65" charset="-120"/>
                <a:ea typeface="標楷體" panose="03000509000000000000" pitchFamily="65" charset="-120"/>
              </a:rPr>
              <a:t>14</a:t>
            </a:r>
            <a:r>
              <a:rPr lang="zh-TW" altLang="en-US" sz="2800" dirty="0">
                <a:solidFill>
                  <a:srgbClr val="FF0000"/>
                </a:solidFill>
                <a:latin typeface="標楷體" panose="03000509000000000000" pitchFamily="65" charset="-120"/>
                <a:ea typeface="標楷體" panose="03000509000000000000" pitchFamily="65" charset="-120"/>
              </a:rPr>
              <a:t>名</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a:t>
            </a:r>
          </a:p>
        </p:txBody>
      </p:sp>
      <p:sp>
        <p:nvSpPr>
          <p:cNvPr id="114692" name="投影片編號版面配置區 3">
            <a:extLst>
              <a:ext uri="{FF2B5EF4-FFF2-40B4-BE49-F238E27FC236}">
                <a16:creationId xmlns:a16="http://schemas.microsoft.com/office/drawing/2014/main" id="{5180C033-5F21-45D9-9FE6-9EC0EFCC0A07}"/>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r" eaLnBrk="1" hangingPunct="1">
              <a:spcBef>
                <a:spcPct val="0"/>
              </a:spcBef>
              <a:buFontTx/>
              <a:buNone/>
            </a:pPr>
            <a:fld id="{E29722D6-2378-4A52-8C57-A89E1F1047E4}" type="slidenum">
              <a:rPr kumimoji="0" lang="en-US" altLang="zh-TW" sz="1200">
                <a:solidFill>
                  <a:srgbClr val="0C3226"/>
                </a:solidFill>
              </a:rPr>
              <a:pPr algn="r" eaLnBrk="1" hangingPunct="1">
                <a:spcBef>
                  <a:spcPct val="0"/>
                </a:spcBef>
                <a:buFontTx/>
                <a:buNone/>
              </a:pPr>
              <a:t>42</a:t>
            </a:fld>
            <a:endParaRPr kumimoji="0" lang="en-US" altLang="zh-TW" sz="1200">
              <a:solidFill>
                <a:srgbClr val="0C3226"/>
              </a:solidFill>
            </a:endParaRPr>
          </a:p>
        </p:txBody>
      </p:sp>
      <p:sp>
        <p:nvSpPr>
          <p:cNvPr id="4" name="手繪多邊形: 圖案 3">
            <a:extLst>
              <a:ext uri="{FF2B5EF4-FFF2-40B4-BE49-F238E27FC236}">
                <a16:creationId xmlns:a16="http://schemas.microsoft.com/office/drawing/2014/main" id="{EC06517B-2E86-492E-878E-C64E7F90A9C3}"/>
              </a:ext>
            </a:extLst>
          </p:cNvPr>
          <p:cNvSpPr/>
          <p:nvPr/>
        </p:nvSpPr>
        <p:spPr>
          <a:xfrm>
            <a:off x="3454354" y="2616991"/>
            <a:ext cx="1853749" cy="522390"/>
          </a:xfrm>
          <a:custGeom>
            <a:avLst/>
            <a:gdLst>
              <a:gd name="connsiteX0" fmla="*/ 0 w 1853749"/>
              <a:gd name="connsiteY0" fmla="*/ 0 h 120608"/>
              <a:gd name="connsiteX1" fmla="*/ 1853749 w 1853749"/>
              <a:gd name="connsiteY1" fmla="*/ 0 h 120608"/>
              <a:gd name="connsiteX2" fmla="*/ 1853749 w 1853749"/>
              <a:gd name="connsiteY2" fmla="*/ 120608 h 120608"/>
              <a:gd name="connsiteX3" fmla="*/ 0 w 1853749"/>
              <a:gd name="connsiteY3" fmla="*/ 120608 h 120608"/>
              <a:gd name="connsiteX4" fmla="*/ 0 w 1853749"/>
              <a:gd name="connsiteY4" fmla="*/ 0 h 12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120608">
                <a:moveTo>
                  <a:pt x="0" y="0"/>
                </a:moveTo>
                <a:lnTo>
                  <a:pt x="1853749" y="0"/>
                </a:lnTo>
                <a:lnTo>
                  <a:pt x="1853749" y="120608"/>
                </a:lnTo>
                <a:lnTo>
                  <a:pt x="0" y="120608"/>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全區</a:t>
            </a:r>
          </a:p>
        </p:txBody>
      </p:sp>
      <p:sp>
        <p:nvSpPr>
          <p:cNvPr id="5" name="手繪多邊形: 圖案 4">
            <a:extLst>
              <a:ext uri="{FF2B5EF4-FFF2-40B4-BE49-F238E27FC236}">
                <a16:creationId xmlns:a16="http://schemas.microsoft.com/office/drawing/2014/main" id="{D86402D5-5D80-4D85-A589-801CC595BCC5}"/>
              </a:ext>
            </a:extLst>
          </p:cNvPr>
          <p:cNvSpPr/>
          <p:nvPr/>
        </p:nvSpPr>
        <p:spPr>
          <a:xfrm>
            <a:off x="3437746" y="3139381"/>
            <a:ext cx="1870357" cy="3582094"/>
          </a:xfrm>
          <a:custGeom>
            <a:avLst/>
            <a:gdLst>
              <a:gd name="connsiteX0" fmla="*/ 0 w 1853749"/>
              <a:gd name="connsiteY0" fmla="*/ 0 h 3178551"/>
              <a:gd name="connsiteX1" fmla="*/ 1853749 w 1853749"/>
              <a:gd name="connsiteY1" fmla="*/ 0 h 3178551"/>
              <a:gd name="connsiteX2" fmla="*/ 1853749 w 1853749"/>
              <a:gd name="connsiteY2" fmla="*/ 3178551 h 3178551"/>
              <a:gd name="connsiteX3" fmla="*/ 0 w 1853749"/>
              <a:gd name="connsiteY3" fmla="*/ 3178551 h 3178551"/>
              <a:gd name="connsiteX4" fmla="*/ 0 w 1853749"/>
              <a:gd name="connsiteY4" fmla="*/ 0 h 3178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749" h="3178551">
                <a:moveTo>
                  <a:pt x="0" y="0"/>
                </a:moveTo>
                <a:lnTo>
                  <a:pt x="1853749" y="0"/>
                </a:lnTo>
                <a:lnTo>
                  <a:pt x="1853749" y="3178551"/>
                </a:lnTo>
                <a:lnTo>
                  <a:pt x="0" y="317855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1346" tIns="101346" rIns="135128" bIns="152019"/>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3429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a:solidFill>
                  <a:srgbClr val="000000"/>
                </a:solidFill>
                <a:latin typeface="標楷體" panose="03000509000000000000" pitchFamily="65" charset="-120"/>
                <a:ea typeface="標楷體" panose="03000509000000000000" pitchFamily="65" charset="-120"/>
              </a:rPr>
              <a:t>武陵*</a:t>
            </a:r>
            <a:r>
              <a:rPr lang="en-US" altLang="zh-TW" sz="2000">
                <a:solidFill>
                  <a:srgbClr val="000000"/>
                </a:solidFill>
                <a:latin typeface="標楷體" panose="03000509000000000000" pitchFamily="65" charset="-120"/>
                <a:ea typeface="標楷體" panose="03000509000000000000" pitchFamily="65" charset="-120"/>
              </a:rPr>
              <a:t>1</a:t>
            </a:r>
            <a:br>
              <a:rPr lang="en-US" altLang="zh-TW" sz="2000">
                <a:solidFill>
                  <a:srgbClr val="000000"/>
                </a:solidFill>
                <a:latin typeface="標楷體" panose="03000509000000000000" pitchFamily="65" charset="-120"/>
                <a:ea typeface="標楷體" panose="03000509000000000000" pitchFamily="65" charset="-120"/>
              </a:rPr>
            </a:br>
            <a:r>
              <a:rPr lang="zh-TW" altLang="en-US" sz="2000">
                <a:solidFill>
                  <a:srgbClr val="000000"/>
                </a:solidFill>
                <a:latin typeface="標楷體" panose="03000509000000000000" pitchFamily="65" charset="-120"/>
                <a:ea typeface="標楷體" panose="03000509000000000000" pitchFamily="65" charset="-120"/>
              </a:rPr>
              <a:t>中大壢中*</a:t>
            </a:r>
            <a:r>
              <a:rPr lang="en-US" altLang="zh-TW" sz="2000">
                <a:solidFill>
                  <a:srgbClr val="000000"/>
                </a:solidFill>
                <a:latin typeface="標楷體" panose="03000509000000000000" pitchFamily="65" charset="-120"/>
                <a:ea typeface="標楷體" panose="03000509000000000000" pitchFamily="65" charset="-120"/>
              </a:rPr>
              <a:t>1</a:t>
            </a:r>
            <a:endParaRPr lang="zh-TW" altLang="en-US" sz="200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大園國際高中*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內壢高中*</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北科附工*</a:t>
            </a:r>
            <a:r>
              <a:rPr lang="en-US" altLang="zh-TW" sz="1900">
                <a:solidFill>
                  <a:srgbClr val="FF0000"/>
                </a:solidFill>
                <a:latin typeface="標楷體" panose="03000509000000000000" pitchFamily="65" charset="-120"/>
                <a:ea typeface="標楷體" panose="03000509000000000000" pitchFamily="65" charset="-120"/>
              </a:rPr>
              <a:t>1</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中壢高商*</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a:solidFill>
                  <a:srgbClr val="FF0000"/>
                </a:solidFill>
                <a:latin typeface="標楷體" panose="03000509000000000000" pitchFamily="65" charset="-120"/>
                <a:ea typeface="標楷體" panose="03000509000000000000" pitchFamily="65" charset="-120"/>
              </a:rPr>
              <a:t>啟英*</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a:t>
            </a:r>
            <a:r>
              <a:rPr lang="en-US" altLang="zh-TW" sz="1900">
                <a:solidFill>
                  <a:srgbClr val="FF0000"/>
                </a:solidFill>
                <a:latin typeface="標楷體" panose="03000509000000000000" pitchFamily="65" charset="-120"/>
                <a:ea typeface="標楷體" panose="03000509000000000000" pitchFamily="65" charset="-120"/>
              </a:rPr>
              <a:t>2</a:t>
            </a:r>
            <a:br>
              <a:rPr lang="en-US" altLang="zh-TW" sz="1900">
                <a:solidFill>
                  <a:srgbClr val="FF0000"/>
                </a:solidFill>
                <a:latin typeface="標楷體" panose="03000509000000000000" pitchFamily="65" charset="-120"/>
                <a:ea typeface="標楷體" panose="03000509000000000000" pitchFamily="65" charset="-120"/>
              </a:rPr>
            </a:br>
            <a:r>
              <a:rPr lang="zh-TW" altLang="en-US" sz="1900">
                <a:solidFill>
                  <a:srgbClr val="FF0000"/>
                </a:solidFill>
                <a:latin typeface="標楷體" panose="03000509000000000000" pitchFamily="65" charset="-120"/>
                <a:ea typeface="標楷體" panose="03000509000000000000" pitchFamily="65" charset="-120"/>
              </a:rPr>
              <a:t>治平綜高*</a:t>
            </a:r>
            <a:r>
              <a:rPr lang="en-US" altLang="zh-TW" sz="1900">
                <a:solidFill>
                  <a:srgbClr val="FF0000"/>
                </a:solidFill>
                <a:latin typeface="標楷體" panose="03000509000000000000" pitchFamily="65" charset="-120"/>
                <a:ea typeface="標楷體" panose="03000509000000000000" pitchFamily="65" charset="-120"/>
              </a:rPr>
              <a:t>1</a:t>
            </a:r>
            <a:r>
              <a:rPr lang="zh-TW" altLang="en-US" sz="1900">
                <a:solidFill>
                  <a:srgbClr val="FF0000"/>
                </a:solidFill>
                <a:latin typeface="標楷體" panose="03000509000000000000" pitchFamily="65" charset="-120"/>
                <a:ea typeface="標楷體" panose="03000509000000000000" pitchFamily="65" charset="-120"/>
              </a:rPr>
              <a:t>六和*</a:t>
            </a:r>
            <a:r>
              <a:rPr lang="en-US" altLang="zh-TW" sz="1900">
                <a:solidFill>
                  <a:srgbClr val="FF0000"/>
                </a:solidFill>
                <a:latin typeface="標楷體" panose="03000509000000000000" pitchFamily="65" charset="-120"/>
                <a:ea typeface="標楷體" panose="03000509000000000000" pitchFamily="65" charset="-120"/>
              </a:rPr>
              <a:t>1</a:t>
            </a:r>
            <a:endParaRPr lang="zh-TW" altLang="en-US" sz="1900">
              <a:solidFill>
                <a:srgbClr val="FF0000"/>
              </a:solidFill>
              <a:latin typeface="標楷體" panose="03000509000000000000" pitchFamily="65" charset="-120"/>
              <a:ea typeface="標楷體" panose="03000509000000000000" pitchFamily="65" charset="-120"/>
            </a:endParaRPr>
          </a:p>
        </p:txBody>
      </p:sp>
      <p:sp>
        <p:nvSpPr>
          <p:cNvPr id="7" name="手繪多邊形: 圖案 6">
            <a:extLst>
              <a:ext uri="{FF2B5EF4-FFF2-40B4-BE49-F238E27FC236}">
                <a16:creationId xmlns:a16="http://schemas.microsoft.com/office/drawing/2014/main" id="{D540EC07-2B0B-4629-8F0A-5CB70D9D8423}"/>
              </a:ext>
            </a:extLst>
          </p:cNvPr>
          <p:cNvSpPr/>
          <p:nvPr/>
        </p:nvSpPr>
        <p:spPr>
          <a:xfrm>
            <a:off x="5324708" y="2626164"/>
            <a:ext cx="2211452" cy="497267"/>
          </a:xfrm>
          <a:custGeom>
            <a:avLst/>
            <a:gdLst>
              <a:gd name="connsiteX0" fmla="*/ 0 w 1855561"/>
              <a:gd name="connsiteY0" fmla="*/ 0 h 198331"/>
              <a:gd name="connsiteX1" fmla="*/ 1855561 w 1855561"/>
              <a:gd name="connsiteY1" fmla="*/ 0 h 198331"/>
              <a:gd name="connsiteX2" fmla="*/ 1855561 w 1855561"/>
              <a:gd name="connsiteY2" fmla="*/ 198331 h 198331"/>
              <a:gd name="connsiteX3" fmla="*/ 0 w 1855561"/>
              <a:gd name="connsiteY3" fmla="*/ 198331 h 198331"/>
              <a:gd name="connsiteX4" fmla="*/ 0 w 1855561"/>
              <a:gd name="connsiteY4" fmla="*/ 0 h 198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198331">
                <a:moveTo>
                  <a:pt x="0" y="0"/>
                </a:moveTo>
                <a:lnTo>
                  <a:pt x="1855561" y="0"/>
                </a:lnTo>
                <a:lnTo>
                  <a:pt x="1855561" y="198331"/>
                </a:lnTo>
                <a:lnTo>
                  <a:pt x="0" y="19833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北區</a:t>
            </a:r>
          </a:p>
        </p:txBody>
      </p:sp>
      <p:sp>
        <p:nvSpPr>
          <p:cNvPr id="8" name="手繪多邊形: 圖案 7">
            <a:extLst>
              <a:ext uri="{FF2B5EF4-FFF2-40B4-BE49-F238E27FC236}">
                <a16:creationId xmlns:a16="http://schemas.microsoft.com/office/drawing/2014/main" id="{63073AE5-2824-4C16-8773-9586F82A05B9}"/>
              </a:ext>
            </a:extLst>
          </p:cNvPr>
          <p:cNvSpPr/>
          <p:nvPr/>
        </p:nvSpPr>
        <p:spPr>
          <a:xfrm>
            <a:off x="5324708" y="3139383"/>
            <a:ext cx="2211452" cy="3582095"/>
          </a:xfrm>
          <a:custGeom>
            <a:avLst/>
            <a:gdLst>
              <a:gd name="connsiteX0" fmla="*/ 0 w 1855561"/>
              <a:gd name="connsiteY0" fmla="*/ 0 h 2830601"/>
              <a:gd name="connsiteX1" fmla="*/ 1855561 w 1855561"/>
              <a:gd name="connsiteY1" fmla="*/ 0 h 2830601"/>
              <a:gd name="connsiteX2" fmla="*/ 1855561 w 1855561"/>
              <a:gd name="connsiteY2" fmla="*/ 2830601 h 2830601"/>
              <a:gd name="connsiteX3" fmla="*/ 0 w 1855561"/>
              <a:gd name="connsiteY3" fmla="*/ 2830601 h 2830601"/>
              <a:gd name="connsiteX4" fmla="*/ 0 w 1855561"/>
              <a:gd name="connsiteY4" fmla="*/ 0 h 28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830601">
                <a:moveTo>
                  <a:pt x="0" y="0"/>
                </a:moveTo>
                <a:lnTo>
                  <a:pt x="1855561" y="0"/>
                </a:lnTo>
                <a:lnTo>
                  <a:pt x="1855561" y="2830601"/>
                </a:lnTo>
                <a:lnTo>
                  <a:pt x="0" y="2830601"/>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06680" tIns="106680" rIns="142240" bIns="160020"/>
          <a:lstStyle>
            <a:lvl1pPr marL="342900" indent="-342900" defTabSz="889000">
              <a:defRPr kumimoji="1">
                <a:solidFill>
                  <a:schemeClr val="tx1"/>
                </a:solidFill>
                <a:latin typeface="Arial" panose="020B0604020202020204" pitchFamily="34" charset="0"/>
                <a:ea typeface="新細明體" panose="02020500000000000000" pitchFamily="18" charset="-120"/>
              </a:defRPr>
            </a:lvl1pPr>
            <a:lvl2pPr marL="571500" indent="-342900" defTabSz="889000">
              <a:defRPr kumimoji="1">
                <a:solidFill>
                  <a:schemeClr val="tx1"/>
                </a:solidFill>
                <a:latin typeface="Arial" panose="020B0604020202020204" pitchFamily="34" charset="0"/>
                <a:ea typeface="新細明體" panose="02020500000000000000" pitchFamily="18" charset="-120"/>
              </a:defRPr>
            </a:lvl2pPr>
            <a:lvl3pPr marL="1143000" indent="-228600" defTabSz="889000">
              <a:defRPr kumimoji="1">
                <a:solidFill>
                  <a:schemeClr val="tx1"/>
                </a:solidFill>
                <a:latin typeface="Arial" panose="020B0604020202020204" pitchFamily="34" charset="0"/>
                <a:ea typeface="新細明體" panose="02020500000000000000" pitchFamily="18" charset="-120"/>
              </a:defRPr>
            </a:lvl3pPr>
            <a:lvl4pPr marL="1600200" indent="-228600" defTabSz="889000">
              <a:defRPr kumimoji="1">
                <a:solidFill>
                  <a:schemeClr val="tx1"/>
                </a:solidFill>
                <a:latin typeface="Arial" panose="020B0604020202020204" pitchFamily="34" charset="0"/>
                <a:ea typeface="新細明體" panose="02020500000000000000" pitchFamily="18" charset="-120"/>
              </a:defRPr>
            </a:lvl4pPr>
            <a:lvl5pPr marL="2057400" indent="-228600" defTabSz="889000">
              <a:defRPr kumimoji="1">
                <a:solidFill>
                  <a:schemeClr val="tx1"/>
                </a:solidFill>
                <a:latin typeface="Arial" panose="020B0604020202020204" pitchFamily="34" charset="0"/>
                <a:ea typeface="新細明體" panose="02020500000000000000" pitchFamily="18" charset="-120"/>
              </a:defRPr>
            </a:lvl5pPr>
            <a:lvl6pPr marL="25146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890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桃高*</a:t>
            </a:r>
            <a:r>
              <a:rPr lang="en-US" altLang="zh-TW" sz="2000" dirty="0">
                <a:solidFill>
                  <a:srgbClr val="000000"/>
                </a:solidFill>
                <a:latin typeface="標楷體" panose="03000509000000000000" pitchFamily="65" charset="-120"/>
                <a:ea typeface="標楷體" panose="03000509000000000000" pitchFamily="65" charset="-120"/>
              </a:rPr>
              <a:t>2</a:t>
            </a:r>
            <a:br>
              <a:rPr lang="en-US" altLang="zh-TW" sz="2000" dirty="0">
                <a:solidFill>
                  <a:srgbClr val="000000"/>
                </a:solidFill>
                <a:latin typeface="標楷體" panose="03000509000000000000" pitchFamily="65" charset="-120"/>
                <a:ea typeface="標楷體" panose="03000509000000000000" pitchFamily="65" charset="-120"/>
              </a:rPr>
            </a:br>
            <a:r>
              <a:rPr lang="zh-TW" altLang="en-US" sz="2000" dirty="0">
                <a:solidFill>
                  <a:srgbClr val="000000"/>
                </a:solidFill>
                <a:latin typeface="標楷體" panose="03000509000000000000" pitchFamily="65" charset="-120"/>
                <a:ea typeface="標楷體" panose="03000509000000000000" pitchFamily="65" charset="-120"/>
              </a:rPr>
              <a:t>陽明*</a:t>
            </a:r>
            <a:r>
              <a:rPr lang="en-US" altLang="zh-TW" sz="2000" dirty="0">
                <a:solidFill>
                  <a:srgbClr val="000000"/>
                </a:solidFill>
                <a:latin typeface="標楷體" panose="03000509000000000000" pitchFamily="65" charset="-120"/>
                <a:ea typeface="標楷體" panose="03000509000000000000" pitchFamily="65" charset="-120"/>
              </a:rPr>
              <a:t>2</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桃高*</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陽明*</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壽山國貿*</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壽山應英*</a:t>
            </a:r>
            <a:r>
              <a:rPr lang="en-US" altLang="zh-TW" sz="1900" dirty="0">
                <a:solidFill>
                  <a:srgbClr val="FF0000"/>
                </a:solidFill>
                <a:latin typeface="標楷體" panose="03000509000000000000" pitchFamily="65" charset="-120"/>
                <a:ea typeface="標楷體" panose="03000509000000000000" pitchFamily="65" charset="-120"/>
              </a:rPr>
              <a:t>1</a:t>
            </a:r>
            <a:endParaRPr lang="zh-TW" altLang="en-US" sz="1900" dirty="0">
              <a:solidFill>
                <a:srgbClr val="FF0000"/>
              </a:solidFill>
              <a:latin typeface="標楷體" panose="03000509000000000000" pitchFamily="65" charset="-120"/>
              <a:ea typeface="標楷體" panose="03000509000000000000" pitchFamily="65" charset="-120"/>
            </a:endParaRPr>
          </a:p>
          <a:p>
            <a:pPr lvl="1" eaLnBrk="1" hangingPunct="1">
              <a:buFont typeface="Arial" panose="020B0604020202020204" pitchFamily="34" charset="0"/>
              <a:buChar char="•"/>
              <a:defRPr/>
            </a:pPr>
            <a:r>
              <a:rPr lang="zh-TW" altLang="en-US" sz="1900" dirty="0">
                <a:solidFill>
                  <a:srgbClr val="FF0000"/>
                </a:solidFill>
                <a:latin typeface="標楷體" panose="03000509000000000000" pitchFamily="65" charset="-120"/>
                <a:ea typeface="標楷體" panose="03000509000000000000" pitchFamily="65" charset="-120"/>
              </a:rPr>
              <a:t> 至善*</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大興*</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育達*</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光啟*</a:t>
            </a:r>
            <a:r>
              <a:rPr lang="en-US" altLang="zh-TW" sz="1900" dirty="0">
                <a:solidFill>
                  <a:srgbClr val="FF0000"/>
                </a:solidFill>
                <a:latin typeface="標楷體" panose="03000509000000000000" pitchFamily="65" charset="-120"/>
                <a:ea typeface="標楷體" panose="03000509000000000000" pitchFamily="65" charset="-120"/>
              </a:rPr>
              <a:t>1</a:t>
            </a:r>
            <a:br>
              <a:rPr lang="en-US" altLang="zh-TW" sz="1900" dirty="0">
                <a:solidFill>
                  <a:srgbClr val="FF0000"/>
                </a:solidFill>
                <a:latin typeface="標楷體" panose="03000509000000000000" pitchFamily="65" charset="-120"/>
                <a:ea typeface="標楷體" panose="03000509000000000000" pitchFamily="65" charset="-120"/>
              </a:rPr>
            </a:br>
            <a:r>
              <a:rPr lang="zh-TW" altLang="en-US" sz="1900" dirty="0">
                <a:solidFill>
                  <a:srgbClr val="FF0000"/>
                </a:solidFill>
                <a:latin typeface="標楷體" panose="03000509000000000000" pitchFamily="65" charset="-120"/>
                <a:ea typeface="標楷體" panose="03000509000000000000" pitchFamily="65" charset="-120"/>
              </a:rPr>
              <a:t> 新興*</a:t>
            </a:r>
            <a:r>
              <a:rPr lang="en-US" altLang="zh-TW" sz="1900" dirty="0">
                <a:solidFill>
                  <a:srgbClr val="FF0000"/>
                </a:solidFill>
                <a:latin typeface="標楷體" panose="03000509000000000000" pitchFamily="65" charset="-120"/>
                <a:ea typeface="標楷體" panose="03000509000000000000" pitchFamily="65" charset="-120"/>
              </a:rPr>
              <a:t>2</a:t>
            </a:r>
          </a:p>
          <a:p>
            <a:pPr eaLnBrk="1" hangingPunct="1">
              <a:defRPr/>
            </a:pPr>
            <a:r>
              <a:rPr lang="zh-TW" altLang="en-US" sz="1900" dirty="0">
                <a:solidFill>
                  <a:srgbClr val="FF0000"/>
                </a:solidFill>
                <a:latin typeface="標楷體" panose="03000509000000000000" pitchFamily="65" charset="-120"/>
                <a:ea typeface="標楷體" panose="03000509000000000000" pitchFamily="65" charset="-120"/>
              </a:rPr>
              <a:t>      振聲*</a:t>
            </a:r>
            <a:r>
              <a:rPr lang="en-US" altLang="zh-TW" sz="1900" dirty="0">
                <a:solidFill>
                  <a:srgbClr val="FF0000"/>
                </a:solidFill>
                <a:latin typeface="標楷體" panose="03000509000000000000" pitchFamily="65" charset="-120"/>
                <a:ea typeface="標楷體" panose="03000509000000000000" pitchFamily="65" charset="-120"/>
              </a:rPr>
              <a:t>2</a:t>
            </a:r>
            <a:endParaRPr lang="zh-TW" altLang="en-US" sz="1900" dirty="0">
              <a:solidFill>
                <a:srgbClr val="FF0000"/>
              </a:solidFill>
              <a:latin typeface="標楷體" panose="03000509000000000000" pitchFamily="65" charset="-120"/>
              <a:ea typeface="標楷體" panose="03000509000000000000" pitchFamily="65" charset="-120"/>
            </a:endParaRPr>
          </a:p>
        </p:txBody>
      </p:sp>
      <p:sp>
        <p:nvSpPr>
          <p:cNvPr id="9" name="手繪多邊形: 圖案 8">
            <a:extLst>
              <a:ext uri="{FF2B5EF4-FFF2-40B4-BE49-F238E27FC236}">
                <a16:creationId xmlns:a16="http://schemas.microsoft.com/office/drawing/2014/main" id="{050650FF-D6CA-4466-A36F-F26407940C6A}"/>
              </a:ext>
            </a:extLst>
          </p:cNvPr>
          <p:cNvSpPr/>
          <p:nvPr/>
        </p:nvSpPr>
        <p:spPr>
          <a:xfrm rot="10800000" flipV="1">
            <a:off x="7552768" y="2626162"/>
            <a:ext cx="1968896" cy="522390"/>
          </a:xfrm>
          <a:custGeom>
            <a:avLst/>
            <a:gdLst>
              <a:gd name="connsiteX0" fmla="*/ 0 w 1855561"/>
              <a:gd name="connsiteY0" fmla="*/ 0 h 25107"/>
              <a:gd name="connsiteX1" fmla="*/ 1855561 w 1855561"/>
              <a:gd name="connsiteY1" fmla="*/ 0 h 25107"/>
              <a:gd name="connsiteX2" fmla="*/ 1855561 w 1855561"/>
              <a:gd name="connsiteY2" fmla="*/ 25107 h 25107"/>
              <a:gd name="connsiteX3" fmla="*/ 0 w 1855561"/>
              <a:gd name="connsiteY3" fmla="*/ 25107 h 25107"/>
              <a:gd name="connsiteX4" fmla="*/ 0 w 1855561"/>
              <a:gd name="connsiteY4" fmla="*/ 0 h 25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5107">
                <a:moveTo>
                  <a:pt x="0" y="0"/>
                </a:moveTo>
                <a:lnTo>
                  <a:pt x="1855561" y="0"/>
                </a:lnTo>
                <a:lnTo>
                  <a:pt x="1855561" y="25107"/>
                </a:lnTo>
                <a:lnTo>
                  <a:pt x="0" y="25107"/>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lIns="142240" tIns="81280" rIns="142240" bIns="81280" spcCol="1270" anchor="ctr"/>
          <a:lstStyle/>
          <a:p>
            <a:pPr algn="ctr" defTabSz="889000">
              <a:lnSpc>
                <a:spcPct val="90000"/>
              </a:lnSpc>
              <a:spcAft>
                <a:spcPct val="35000"/>
              </a:spcAft>
              <a:defRPr/>
            </a:pPr>
            <a:r>
              <a:rPr lang="zh-TW" altLang="en-US" sz="2000" dirty="0">
                <a:latin typeface="標楷體" panose="03000509000000000000" pitchFamily="65" charset="-120"/>
                <a:ea typeface="標楷體" panose="03000509000000000000" pitchFamily="65" charset="-120"/>
              </a:rPr>
              <a:t>行政區</a:t>
            </a:r>
          </a:p>
        </p:txBody>
      </p:sp>
      <p:sp>
        <p:nvSpPr>
          <p:cNvPr id="10" name="手繪多邊形: 圖案 9">
            <a:extLst>
              <a:ext uri="{FF2B5EF4-FFF2-40B4-BE49-F238E27FC236}">
                <a16:creationId xmlns:a16="http://schemas.microsoft.com/office/drawing/2014/main" id="{EE4EC97A-C90C-4C37-A256-5BACAC9A52FC}"/>
              </a:ext>
            </a:extLst>
          </p:cNvPr>
          <p:cNvSpPr/>
          <p:nvPr/>
        </p:nvSpPr>
        <p:spPr>
          <a:xfrm>
            <a:off x="7536161" y="3148551"/>
            <a:ext cx="1985504" cy="3572924"/>
          </a:xfrm>
          <a:custGeom>
            <a:avLst/>
            <a:gdLst>
              <a:gd name="connsiteX0" fmla="*/ 0 w 1855561"/>
              <a:gd name="connsiteY0" fmla="*/ 0 h 2999535"/>
              <a:gd name="connsiteX1" fmla="*/ 1855561 w 1855561"/>
              <a:gd name="connsiteY1" fmla="*/ 0 h 2999535"/>
              <a:gd name="connsiteX2" fmla="*/ 1855561 w 1855561"/>
              <a:gd name="connsiteY2" fmla="*/ 2999535 h 2999535"/>
              <a:gd name="connsiteX3" fmla="*/ 0 w 1855561"/>
              <a:gd name="connsiteY3" fmla="*/ 2999535 h 2999535"/>
              <a:gd name="connsiteX4" fmla="*/ 0 w 1855561"/>
              <a:gd name="connsiteY4" fmla="*/ 0 h 2999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561" h="2999535">
                <a:moveTo>
                  <a:pt x="0" y="0"/>
                </a:moveTo>
                <a:lnTo>
                  <a:pt x="1855561" y="0"/>
                </a:lnTo>
                <a:lnTo>
                  <a:pt x="1855561" y="2999535"/>
                </a:lnTo>
                <a:lnTo>
                  <a:pt x="0" y="2999535"/>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96012" tIns="96012" rIns="128016" bIns="144018"/>
          <a:lstStyle>
            <a:lvl1pPr marL="342900" indent="-342900" defTabSz="800100">
              <a:defRPr kumimoji="1">
                <a:solidFill>
                  <a:schemeClr val="tx1"/>
                </a:solidFill>
                <a:latin typeface="Arial" panose="020B0604020202020204" pitchFamily="34" charset="0"/>
                <a:ea typeface="新細明體" panose="02020500000000000000" pitchFamily="18" charset="-120"/>
              </a:defRPr>
            </a:lvl1pPr>
            <a:lvl2pPr marL="285750" indent="-285750" defTabSz="800100">
              <a:defRPr kumimoji="1">
                <a:solidFill>
                  <a:schemeClr val="tx1"/>
                </a:solidFill>
                <a:latin typeface="Arial" panose="020B0604020202020204" pitchFamily="34" charset="0"/>
                <a:ea typeface="新細明體" panose="02020500000000000000" pitchFamily="18" charset="-120"/>
              </a:defRPr>
            </a:lvl2pPr>
            <a:lvl3pPr marL="1143000" indent="-228600" defTabSz="800100">
              <a:defRPr kumimoji="1">
                <a:solidFill>
                  <a:schemeClr val="tx1"/>
                </a:solidFill>
                <a:latin typeface="Arial" panose="020B0604020202020204" pitchFamily="34" charset="0"/>
                <a:ea typeface="新細明體" panose="02020500000000000000" pitchFamily="18" charset="-120"/>
              </a:defRPr>
            </a:lvl3pPr>
            <a:lvl4pPr marL="1600200" indent="-228600" defTabSz="800100">
              <a:defRPr kumimoji="1">
                <a:solidFill>
                  <a:schemeClr val="tx1"/>
                </a:solidFill>
                <a:latin typeface="Arial" panose="020B0604020202020204" pitchFamily="34" charset="0"/>
                <a:ea typeface="新細明體" panose="02020500000000000000" pitchFamily="18" charset="-120"/>
              </a:defRPr>
            </a:lvl4pPr>
            <a:lvl5pPr marL="2057400" indent="-228600" defTabSz="800100">
              <a:defRPr kumimoji="1">
                <a:solidFill>
                  <a:schemeClr val="tx1"/>
                </a:solidFill>
                <a:latin typeface="Arial" panose="020B0604020202020204" pitchFamily="34" charset="0"/>
                <a:ea typeface="新細明體" panose="02020500000000000000" pitchFamily="18" charset="-120"/>
              </a:defRPr>
            </a:lvl5pPr>
            <a:lvl6pPr marL="25146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8001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lvl="1">
              <a:lnSpc>
                <a:spcPct val="90000"/>
              </a:lnSpc>
              <a:spcAft>
                <a:spcPct val="15000"/>
              </a:spcAft>
              <a:buFont typeface="Arial" panose="020B0604020202020204" pitchFamily="34" charset="0"/>
              <a:buChar char="•"/>
              <a:defRPr/>
            </a:pPr>
            <a:r>
              <a:rPr lang="zh-TW" altLang="en-US" dirty="0">
                <a:solidFill>
                  <a:srgbClr val="000000"/>
                </a:solidFill>
                <a:latin typeface="標楷體" panose="03000509000000000000" pitchFamily="65" charset="-120"/>
                <a:ea typeface="標楷體" panose="03000509000000000000" pitchFamily="65" charset="-120"/>
              </a:rPr>
              <a:t>南崁高中</a:t>
            </a:r>
            <a:r>
              <a:rPr lang="zh-TW" altLang="en-US" sz="2000" dirty="0">
                <a:solidFill>
                  <a:srgbClr val="000000"/>
                </a:solidFill>
                <a:latin typeface="標楷體" panose="03000509000000000000" pitchFamily="65" charset="-120"/>
                <a:ea typeface="標楷體" panose="03000509000000000000" pitchFamily="65" charset="-120"/>
              </a:rPr>
              <a:t>*</a:t>
            </a:r>
            <a:r>
              <a:rPr lang="en-US" altLang="zh-TW" sz="2000" dirty="0">
                <a:solidFill>
                  <a:srgbClr val="000000"/>
                </a:solidFill>
                <a:latin typeface="標楷體" panose="03000509000000000000" pitchFamily="65" charset="-120"/>
                <a:ea typeface="標楷體" panose="03000509000000000000" pitchFamily="65" charset="-120"/>
              </a:rPr>
              <a:t>6</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壽山高中*</a:t>
            </a:r>
            <a:r>
              <a:rPr lang="en-US" altLang="zh-TW" sz="2000" dirty="0">
                <a:solidFill>
                  <a:srgbClr val="000000"/>
                </a:solidFill>
                <a:latin typeface="標楷體" panose="03000509000000000000" pitchFamily="65" charset="-120"/>
                <a:ea typeface="標楷體" panose="03000509000000000000" pitchFamily="65" charset="-120"/>
              </a:rPr>
              <a:t>6</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永豐高中*</a:t>
            </a:r>
            <a:r>
              <a:rPr lang="en-US" altLang="zh-TW" sz="2000" dirty="0">
                <a:solidFill>
                  <a:srgbClr val="000000"/>
                </a:solidFill>
                <a:latin typeface="標楷體" panose="03000509000000000000" pitchFamily="65" charset="-120"/>
                <a:ea typeface="標楷體" panose="03000509000000000000" pitchFamily="65" charset="-120"/>
              </a:rPr>
              <a:t>5</a:t>
            </a:r>
          </a:p>
          <a:p>
            <a:pPr lvl="1">
              <a:lnSpc>
                <a:spcPct val="90000"/>
              </a:lnSpc>
              <a:spcAft>
                <a:spcPct val="15000"/>
              </a:spcAft>
              <a:buFont typeface="Arial" panose="020B0604020202020204" pitchFamily="34" charset="0"/>
              <a:buChar char="•"/>
              <a:defRPr/>
            </a:pPr>
            <a:r>
              <a:rPr lang="zh-TW" altLang="en-US" sz="2000" dirty="0">
                <a:solidFill>
                  <a:srgbClr val="000000"/>
                </a:solidFill>
                <a:latin typeface="標楷體" panose="03000509000000000000" pitchFamily="65" charset="-120"/>
                <a:ea typeface="標楷體" panose="03000509000000000000" pitchFamily="65" charset="-120"/>
              </a:rPr>
              <a:t>大園國際高中*</a:t>
            </a:r>
            <a:r>
              <a:rPr lang="en-US" altLang="zh-TW" sz="2000" dirty="0">
                <a:solidFill>
                  <a:srgbClr val="000000"/>
                </a:solidFill>
                <a:latin typeface="標楷體" panose="03000509000000000000" pitchFamily="65" charset="-120"/>
                <a:ea typeface="標楷體" panose="03000509000000000000" pitchFamily="65" charset="-120"/>
              </a:rPr>
              <a:t>5</a:t>
            </a:r>
            <a:endParaRPr lang="zh-TW" altLang="en-US" sz="2000" dirty="0">
              <a:solidFill>
                <a:srgbClr val="000000"/>
              </a:solidFill>
              <a:latin typeface="標楷體" panose="03000509000000000000" pitchFamily="65" charset="-120"/>
              <a:ea typeface="標楷體" panose="03000509000000000000" pitchFamily="65" charset="-120"/>
            </a:endParaRPr>
          </a:p>
          <a:p>
            <a:pPr lvl="1">
              <a:lnSpc>
                <a:spcPct val="90000"/>
              </a:lnSpc>
              <a:spcAft>
                <a:spcPct val="15000"/>
              </a:spcAft>
              <a:buFontTx/>
              <a:buChar char="•"/>
              <a:defRPr/>
            </a:pPr>
            <a:endParaRPr lang="zh-TW" altLang="en-US" sz="190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82E5348-FC6A-4338-A646-990DA9E37513}"/>
              </a:ext>
            </a:extLst>
          </p:cNvPr>
          <p:cNvPicPr>
            <a:picLocks noChangeAspect="1"/>
          </p:cNvPicPr>
          <p:nvPr/>
        </p:nvPicPr>
        <p:blipFill>
          <a:blip r:embed="rId2"/>
          <a:stretch>
            <a:fillRect/>
          </a:stretch>
        </p:blipFill>
        <p:spPr>
          <a:xfrm>
            <a:off x="911424" y="811173"/>
            <a:ext cx="9887564" cy="6078451"/>
          </a:xfrm>
          <a:prstGeom prst="rect">
            <a:avLst/>
          </a:prstGeom>
        </p:spPr>
      </p:pic>
      <p:sp>
        <p:nvSpPr>
          <p:cNvPr id="115714" name="投影片編號版面配置區 1">
            <a:extLst>
              <a:ext uri="{FF2B5EF4-FFF2-40B4-BE49-F238E27FC236}">
                <a16:creationId xmlns:a16="http://schemas.microsoft.com/office/drawing/2014/main" id="{043952AD-B6F5-489E-A520-8A570358E2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1BB1D5AE-BE44-4678-B7A0-9F5334FD0C89}" type="slidenum">
              <a:rPr lang="en-US" altLang="zh-TW" sz="1200">
                <a:solidFill>
                  <a:srgbClr val="0C3226"/>
                </a:solidFill>
              </a:rPr>
              <a:pPr>
                <a:spcBef>
                  <a:spcPct val="0"/>
                </a:spcBef>
                <a:buFontTx/>
                <a:buNone/>
              </a:pPr>
              <a:t>43</a:t>
            </a:fld>
            <a:endParaRPr lang="en-US" altLang="zh-TW" sz="1200">
              <a:solidFill>
                <a:srgbClr val="0C3226"/>
              </a:solidFill>
            </a:endParaRPr>
          </a:p>
        </p:txBody>
      </p:sp>
      <p:sp>
        <p:nvSpPr>
          <p:cNvPr id="5" name="標題 1">
            <a:extLst>
              <a:ext uri="{FF2B5EF4-FFF2-40B4-BE49-F238E27FC236}">
                <a16:creationId xmlns:a16="http://schemas.microsoft.com/office/drawing/2014/main" id="{A6A6E528-571A-4BA7-9683-2835A7982883}"/>
              </a:ext>
            </a:extLst>
          </p:cNvPr>
          <p:cNvSpPr txBox="1">
            <a:spLocks/>
          </p:cNvSpPr>
          <p:nvPr/>
        </p:nvSpPr>
        <p:spPr>
          <a:xfrm>
            <a:off x="1981200" y="0"/>
            <a:ext cx="8229600" cy="1143000"/>
          </a:xfrm>
          <a:prstGeom prst="rect">
            <a:avLst/>
          </a:prstGeom>
        </p:spPr>
        <p:txBody>
          <a:bodyPr anchor="ctr">
            <a:normAutofit/>
          </a:bodyPr>
          <a:lstStyle/>
          <a:p>
            <a:pPr algn="ctr" eaLnBrk="1" fontAlgn="auto" hangingPunct="1">
              <a:spcAft>
                <a:spcPts val="0"/>
              </a:spcAft>
              <a:defRPr/>
            </a:pP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各校名額</a:t>
            </a:r>
            <a:r>
              <a:rPr kumimoji="0" lang="en-US" altLang="zh-TW"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a:t>
            </a:r>
            <a:r>
              <a:rPr kumimoji="0" lang="zh-TW" altLang="en-US" sz="4400" b="1" dirty="0">
                <a:ln w="19050">
                  <a:solidFill>
                    <a:schemeClr val="bg1"/>
                  </a:solidFill>
                </a:ln>
                <a:solidFill>
                  <a:srgbClr val="FF0000"/>
                </a:solidFill>
                <a:latin typeface="標楷體" panose="03000509000000000000" pitchFamily="65" charset="-120"/>
                <a:ea typeface="標楷體" panose="03000509000000000000" pitchFamily="65" charset="-120"/>
                <a:cs typeface="Tahoma" pitchFamily="34" charset="0"/>
              </a:rPr>
              <a:t>參考簡章附錄</a:t>
            </a:r>
          </a:p>
        </p:txBody>
      </p:sp>
      <p:sp>
        <p:nvSpPr>
          <p:cNvPr id="3" name="文字方塊 2">
            <a:extLst>
              <a:ext uri="{FF2B5EF4-FFF2-40B4-BE49-F238E27FC236}">
                <a16:creationId xmlns:a16="http://schemas.microsoft.com/office/drawing/2014/main" id="{28330874-4A66-497E-81EA-74C7FE83D4F5}"/>
              </a:ext>
            </a:extLst>
          </p:cNvPr>
          <p:cNvSpPr txBox="1"/>
          <p:nvPr/>
        </p:nvSpPr>
        <p:spPr>
          <a:xfrm>
            <a:off x="5519936" y="908720"/>
            <a:ext cx="1008112" cy="5949280"/>
          </a:xfrm>
          <a:prstGeom prst="rect">
            <a:avLst/>
          </a:prstGeom>
          <a:noFill/>
          <a:ln w="57150">
            <a:solidFill>
              <a:srgbClr val="C00000"/>
            </a:solidFill>
          </a:ln>
        </p:spPr>
        <p:txBody>
          <a:bodyPr wrap="square" rtlCol="0">
            <a:spAutoFit/>
          </a:bodyPr>
          <a:lstStyle/>
          <a:p>
            <a:endParaRPr lang="zh-TW"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6738" name="矩形 40">
            <a:extLst>
              <a:ext uri="{FF2B5EF4-FFF2-40B4-BE49-F238E27FC236}">
                <a16:creationId xmlns:a16="http://schemas.microsoft.com/office/drawing/2014/main" id="{9CF31DB4-20CE-4068-A38D-71E061890854}"/>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6739" name="Picture 2" descr="D:\學輔科資料\簡報圖案\12.png">
            <a:extLst>
              <a:ext uri="{FF2B5EF4-FFF2-40B4-BE49-F238E27FC236}">
                <a16:creationId xmlns:a16="http://schemas.microsoft.com/office/drawing/2014/main" id="{ACCA661D-B44B-4F4B-90C8-00E7D261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AFB59A71-4D8C-4BD0-ABF1-D08080FB9AF8}"/>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a:extLst>
              <a:ext uri="{FF2B5EF4-FFF2-40B4-BE49-F238E27FC236}">
                <a16:creationId xmlns:a16="http://schemas.microsoft.com/office/drawing/2014/main" id="{87E31978-203A-4D43-BC4D-39FE05B0821D}"/>
              </a:ext>
            </a:extLst>
          </p:cNvPr>
          <p:cNvPicPr>
            <a:picLocks noChangeAspect="1"/>
          </p:cNvPicPr>
          <p:nvPr/>
        </p:nvPicPr>
        <p:blipFill>
          <a:blip r:embed="rId4" cstate="print"/>
          <a:stretch>
            <a:fillRect/>
          </a:stretch>
        </p:blipFill>
        <p:spPr>
          <a:xfrm>
            <a:off x="1522112" y="1785928"/>
            <a:ext cx="4073822" cy="4439531"/>
          </a:xfrm>
          <a:prstGeom prst="rect">
            <a:avLst/>
          </a:prstGeom>
          <a:ln>
            <a:noFill/>
          </a:ln>
          <a:effectLst>
            <a:softEdge rad="317500"/>
          </a:effectLst>
        </p:spPr>
      </p:pic>
      <p:sp>
        <p:nvSpPr>
          <p:cNvPr id="19" name="矩形 18">
            <a:extLst>
              <a:ext uri="{FF2B5EF4-FFF2-40B4-BE49-F238E27FC236}">
                <a16:creationId xmlns:a16="http://schemas.microsoft.com/office/drawing/2014/main" id="{F1F86C43-AD47-4011-A2D1-E8C285E85429}"/>
              </a:ext>
            </a:extLst>
          </p:cNvPr>
          <p:cNvSpPr/>
          <p:nvPr/>
        </p:nvSpPr>
        <p:spPr>
          <a:xfrm>
            <a:off x="1541463" y="5756275"/>
            <a:ext cx="9144000" cy="8969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cxnSp>
        <p:nvCxnSpPr>
          <p:cNvPr id="20" name="直線接點 19">
            <a:extLst>
              <a:ext uri="{FF2B5EF4-FFF2-40B4-BE49-F238E27FC236}">
                <a16:creationId xmlns:a16="http://schemas.microsoft.com/office/drawing/2014/main" id="{14198682-A81C-4338-8A3C-D92412DB5EDE}"/>
              </a:ext>
            </a:extLst>
          </p:cNvPr>
          <p:cNvCxnSpPr/>
          <p:nvPr/>
        </p:nvCxnSpPr>
        <p:spPr>
          <a:xfrm>
            <a:off x="1560513" y="6508750"/>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FDD7038A-AFB7-4D97-8938-731E83EC2B8F}"/>
              </a:ext>
            </a:extLst>
          </p:cNvPr>
          <p:cNvCxnSpPr/>
          <p:nvPr/>
        </p:nvCxnSpPr>
        <p:spPr>
          <a:xfrm>
            <a:off x="1560513" y="5876925"/>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6745" name="文字方塊 21">
            <a:extLst>
              <a:ext uri="{FF2B5EF4-FFF2-40B4-BE49-F238E27FC236}">
                <a16:creationId xmlns:a16="http://schemas.microsoft.com/office/drawing/2014/main" id="{03BD6932-CAC3-4838-A62D-8013E3A2C4E2}"/>
              </a:ext>
            </a:extLst>
          </p:cNvPr>
          <p:cNvSpPr txBox="1">
            <a:spLocks noChangeArrowheads="1"/>
          </p:cNvSpPr>
          <p:nvPr/>
        </p:nvSpPr>
        <p:spPr bwMode="auto">
          <a:xfrm>
            <a:off x="1568450" y="6021388"/>
            <a:ext cx="480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000">
                <a:solidFill>
                  <a:srgbClr val="FFFFFF"/>
                </a:solidFill>
                <a:latin typeface="微軟正黑體" panose="020B0604030504040204" pitchFamily="34" charset="-120"/>
                <a:ea typeface="微軟正黑體" panose="020B0604030504040204" pitchFamily="34" charset="-120"/>
              </a:rPr>
              <a:t>國中九年級學生志願選填試探後輔導作為</a:t>
            </a:r>
          </a:p>
        </p:txBody>
      </p:sp>
      <p:sp>
        <p:nvSpPr>
          <p:cNvPr id="116746" name="投影片編號版面配置區 1">
            <a:extLst>
              <a:ext uri="{FF2B5EF4-FFF2-40B4-BE49-F238E27FC236}">
                <a16:creationId xmlns:a16="http://schemas.microsoft.com/office/drawing/2014/main" id="{B91AAE1D-2251-43F3-B0D0-AAF1701DF3AC}"/>
              </a:ext>
            </a:extLst>
          </p:cNvPr>
          <p:cNvSpPr>
            <a:spLocks noGrp="1"/>
          </p:cNvSpPr>
          <p:nvPr>
            <p:ph type="sldNum" sz="quarter" idx="12"/>
          </p:nvPr>
        </p:nvSpPr>
        <p:spPr bwMode="auto">
          <a:xfrm>
            <a:off x="8534400" y="649287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B2A77372-A04C-4B8F-B699-427F39D9A6EE}" type="slidenum">
              <a:rPr lang="zh-TW" altLang="en-US" sz="1200">
                <a:solidFill>
                  <a:srgbClr val="898989"/>
                </a:solidFill>
              </a:rPr>
              <a:pPr eaLnBrk="1" hangingPunct="1">
                <a:spcBef>
                  <a:spcPct val="0"/>
                </a:spcBef>
                <a:buFontTx/>
                <a:buNone/>
              </a:pPr>
              <a:t>44</a:t>
            </a:fld>
            <a:endParaRPr lang="zh-TW" altLang="en-US" sz="1200">
              <a:solidFill>
                <a:srgbClr val="898989"/>
              </a:solidFill>
            </a:endParaRPr>
          </a:p>
        </p:txBody>
      </p:sp>
      <p:cxnSp>
        <p:nvCxnSpPr>
          <p:cNvPr id="7" name="直線接點 6">
            <a:extLst>
              <a:ext uri="{FF2B5EF4-FFF2-40B4-BE49-F238E27FC236}">
                <a16:creationId xmlns:a16="http://schemas.microsoft.com/office/drawing/2014/main" id="{35B1EDFC-75E5-4F54-9C7F-C5A9A117EB4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a:extLst>
              <a:ext uri="{FF2B5EF4-FFF2-40B4-BE49-F238E27FC236}">
                <a16:creationId xmlns:a16="http://schemas.microsoft.com/office/drawing/2014/main" id="{9394B84B-EF48-4B6A-B7A5-6261FAA59D0F}"/>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2B82B2FA-6CC1-43B2-931E-78080260D15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0FC13683-244D-490F-88D1-460B2F786CA7}"/>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3177700-1155-4654-86A7-CB46CD4177D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DC6BBF4C-064B-4806-8EB6-55BE4889188B}"/>
              </a:ext>
            </a:extLst>
          </p:cNvPr>
          <p:cNvSpPr/>
          <p:nvPr/>
        </p:nvSpPr>
        <p:spPr>
          <a:xfrm>
            <a:off x="1571624" y="1557338"/>
            <a:ext cx="9096376" cy="5111750"/>
          </a:xfrm>
          <a:prstGeom prst="roundRect">
            <a:avLst>
              <a:gd name="adj" fmla="val 7725"/>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8C1D73AD-AF13-4790-ABE2-79601A7246DA}"/>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4" name="矩形 40">
            <a:extLst>
              <a:ext uri="{FF2B5EF4-FFF2-40B4-BE49-F238E27FC236}">
                <a16:creationId xmlns:a16="http://schemas.microsoft.com/office/drawing/2014/main" id="{773B2A20-0996-4754-8E22-6C6E48AE5FA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7765" name="Picture 2" descr="D:\學輔科資料\簡報圖案\12.png">
            <a:extLst>
              <a:ext uri="{FF2B5EF4-FFF2-40B4-BE49-F238E27FC236}">
                <a16:creationId xmlns:a16="http://schemas.microsoft.com/office/drawing/2014/main" id="{3B090E80-E121-4217-9D17-55903D24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31F7B6EF-FA72-456B-BB91-890D1E55C9DF}"/>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9DDE3111-5586-4D22-BD6E-46E26670F7DB}"/>
              </a:ext>
            </a:extLst>
          </p:cNvPr>
          <p:cNvCxnSpPr/>
          <p:nvPr/>
        </p:nvCxnSpPr>
        <p:spPr>
          <a:xfrm>
            <a:off x="1500188" y="116205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7768" name="矩形 6">
            <a:extLst>
              <a:ext uri="{FF2B5EF4-FFF2-40B4-BE49-F238E27FC236}">
                <a16:creationId xmlns:a16="http://schemas.microsoft.com/office/drawing/2014/main" id="{47384796-3C60-4665-A1BA-BB984D258528}"/>
              </a:ext>
            </a:extLst>
          </p:cNvPr>
          <p:cNvSpPr>
            <a:spLocks noChangeArrowheads="1"/>
          </p:cNvSpPr>
          <p:nvPr/>
        </p:nvSpPr>
        <p:spPr bwMode="auto">
          <a:xfrm>
            <a:off x="1524000" y="692150"/>
            <a:ext cx="9144000" cy="649288"/>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志願選填試探與輔導作業辦理初衷</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sp>
        <p:nvSpPr>
          <p:cNvPr id="18" name="上彎箭號 17">
            <a:extLst>
              <a:ext uri="{FF2B5EF4-FFF2-40B4-BE49-F238E27FC236}">
                <a16:creationId xmlns:a16="http://schemas.microsoft.com/office/drawing/2014/main" id="{D5810662-46BC-4DC1-A1D0-810824244950}"/>
              </a:ext>
            </a:extLst>
          </p:cNvPr>
          <p:cNvSpPr/>
          <p:nvPr/>
        </p:nvSpPr>
        <p:spPr>
          <a:xfrm rot="16200000" flipH="1" flipV="1">
            <a:off x="2765426" y="2493963"/>
            <a:ext cx="1163637" cy="1582738"/>
          </a:xfrm>
          <a:prstGeom prst="bentUpArrow">
            <a:avLst>
              <a:gd name="adj1" fmla="val 28274"/>
              <a:gd name="adj2" fmla="val 25000"/>
              <a:gd name="adj3" fmla="val 37004"/>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19" name="圓角矩形 18">
            <a:extLst>
              <a:ext uri="{FF2B5EF4-FFF2-40B4-BE49-F238E27FC236}">
                <a16:creationId xmlns:a16="http://schemas.microsoft.com/office/drawing/2014/main" id="{53DAD9F7-0FC4-4004-98BF-52E271E412A3}"/>
              </a:ext>
            </a:extLst>
          </p:cNvPr>
          <p:cNvSpPr/>
          <p:nvPr/>
        </p:nvSpPr>
        <p:spPr>
          <a:xfrm>
            <a:off x="1763714" y="1628775"/>
            <a:ext cx="2016125" cy="1079500"/>
          </a:xfrm>
          <a:prstGeom prst="roundRect">
            <a:avLst/>
          </a:prstGeom>
        </p:spPr>
        <p:style>
          <a:lnRef idx="3">
            <a:schemeClr val="lt1"/>
          </a:lnRef>
          <a:fillRef idx="1">
            <a:schemeClr val="accent2"/>
          </a:fillRef>
          <a:effectRef idx="1">
            <a:schemeClr val="accent2"/>
          </a:effectRef>
          <a:fontRef idx="minor">
            <a:schemeClr val="lt1"/>
          </a:fontRef>
        </p:style>
        <p:txBody>
          <a:bodyPr anchor="ctr"/>
          <a:lstStyle/>
          <a:p>
            <a:pPr algn="ctr" eaLnBrk="1" hangingPunct="1">
              <a:defRPr/>
            </a:pP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117771" name="矩形 19">
            <a:extLst>
              <a:ext uri="{FF2B5EF4-FFF2-40B4-BE49-F238E27FC236}">
                <a16:creationId xmlns:a16="http://schemas.microsoft.com/office/drawing/2014/main" id="{0BBF0BA5-7E26-432D-AF79-CB0EA5B49E19}"/>
              </a:ext>
            </a:extLst>
          </p:cNvPr>
          <p:cNvSpPr>
            <a:spLocks noChangeArrowheads="1"/>
          </p:cNvSpPr>
          <p:nvPr/>
        </p:nvSpPr>
        <p:spPr bwMode="auto">
          <a:xfrm>
            <a:off x="3784600" y="1700214"/>
            <a:ext cx="3175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協助學生了解</a:t>
            </a:r>
            <a:endParaRPr lang="en-US" altLang="zh-TW" sz="2800" b="1">
              <a:solidFill>
                <a:srgbClr val="0070C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0070C0"/>
                </a:solidFill>
                <a:latin typeface="微軟正黑體" panose="020B0604030504040204" pitchFamily="34" charset="-120"/>
                <a:ea typeface="微軟正黑體" panose="020B0604030504040204" pitchFamily="34" charset="-120"/>
              </a:rPr>
              <a:t>免試入學作業細節</a:t>
            </a:r>
          </a:p>
        </p:txBody>
      </p:sp>
      <p:sp>
        <p:nvSpPr>
          <p:cNvPr id="21" name="圓角矩形 20">
            <a:extLst>
              <a:ext uri="{FF2B5EF4-FFF2-40B4-BE49-F238E27FC236}">
                <a16:creationId xmlns:a16="http://schemas.microsoft.com/office/drawing/2014/main" id="{B1C8D779-1C7D-4F6A-91B0-8A998479711F}"/>
              </a:ext>
            </a:extLst>
          </p:cNvPr>
          <p:cNvSpPr/>
          <p:nvPr/>
        </p:nvSpPr>
        <p:spPr>
          <a:xfrm>
            <a:off x="4138614" y="3071813"/>
            <a:ext cx="2016125" cy="10795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hangingPunct="1">
              <a:defRPr/>
            </a:pPr>
            <a:r>
              <a:rPr lang="zh-TW" altLang="en-US" sz="4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a:extLst>
              <a:ext uri="{FF2B5EF4-FFF2-40B4-BE49-F238E27FC236}">
                <a16:creationId xmlns:a16="http://schemas.microsoft.com/office/drawing/2014/main" id="{C792A543-6F09-4921-A4BB-1C1CDC53A313}"/>
              </a:ext>
            </a:extLst>
          </p:cNvPr>
          <p:cNvSpPr>
            <a:spLocks noChangeArrowheads="1"/>
          </p:cNvSpPr>
          <p:nvPr/>
        </p:nvSpPr>
        <p:spPr bwMode="auto">
          <a:xfrm>
            <a:off x="6167439" y="3140075"/>
            <a:ext cx="21605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結合生涯發</a:t>
            </a:r>
            <a:endParaRPr lang="en-US" altLang="zh-TW" sz="2800" b="1">
              <a:solidFill>
                <a:srgbClr val="7030A0"/>
              </a:solidFill>
              <a:latin typeface="微軟正黑體" panose="020B0604030504040204" pitchFamily="34" charset="-120"/>
              <a:ea typeface="微軟正黑體" panose="020B0604030504040204" pitchFamily="34" charset="-120"/>
            </a:endParaRPr>
          </a:p>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展教育活動</a:t>
            </a:r>
          </a:p>
        </p:txBody>
      </p:sp>
      <p:sp>
        <p:nvSpPr>
          <p:cNvPr id="23" name="上彎箭號 22">
            <a:extLst>
              <a:ext uri="{FF2B5EF4-FFF2-40B4-BE49-F238E27FC236}">
                <a16:creationId xmlns:a16="http://schemas.microsoft.com/office/drawing/2014/main" id="{83EB087F-EFBC-4BD3-80AF-29133421F79C}"/>
              </a:ext>
            </a:extLst>
          </p:cNvPr>
          <p:cNvSpPr/>
          <p:nvPr/>
        </p:nvSpPr>
        <p:spPr>
          <a:xfrm rot="16200000" flipH="1" flipV="1">
            <a:off x="4914108" y="4083845"/>
            <a:ext cx="1449387" cy="1584325"/>
          </a:xfrm>
          <a:prstGeom prst="bentUpArrow">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lang="zh-TW" altLang="en-US" sz="3600">
              <a:solidFill>
                <a:prstClr val="black"/>
              </a:solidFill>
            </a:endParaRPr>
          </a:p>
        </p:txBody>
      </p:sp>
      <p:sp>
        <p:nvSpPr>
          <p:cNvPr id="24" name="圓角矩形 23">
            <a:extLst>
              <a:ext uri="{FF2B5EF4-FFF2-40B4-BE49-F238E27FC236}">
                <a16:creationId xmlns:a16="http://schemas.microsoft.com/office/drawing/2014/main" id="{3DD44868-F93B-4185-BFED-42F4A71C9D47}"/>
              </a:ext>
            </a:extLst>
          </p:cNvPr>
          <p:cNvSpPr/>
          <p:nvPr/>
        </p:nvSpPr>
        <p:spPr>
          <a:xfrm>
            <a:off x="6430964" y="4727575"/>
            <a:ext cx="2016125" cy="1081088"/>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r>
              <a:rPr lang="zh-TW" altLang="en-US" sz="4400" b="1" dirty="0">
                <a:solidFill>
                  <a:srgbClr val="C0504D">
                    <a:lumMod val="5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a:extLst>
              <a:ext uri="{FF2B5EF4-FFF2-40B4-BE49-F238E27FC236}">
                <a16:creationId xmlns:a16="http://schemas.microsoft.com/office/drawing/2014/main" id="{DEE7B084-D1FB-478A-B226-424525F62493}"/>
              </a:ext>
            </a:extLst>
          </p:cNvPr>
          <p:cNvSpPr>
            <a:spLocks noChangeArrowheads="1"/>
          </p:cNvSpPr>
          <p:nvPr/>
        </p:nvSpPr>
        <p:spPr bwMode="auto">
          <a:xfrm>
            <a:off x="8459789" y="4505325"/>
            <a:ext cx="21605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7030A0"/>
                </a:solidFill>
                <a:latin typeface="微軟正黑體" panose="020B0604030504040204" pitchFamily="34" charset="-120"/>
                <a:ea typeface="微軟正黑體" panose="020B0604030504040204" pitchFamily="34" charset="-120"/>
              </a:rPr>
              <a:t>幫助學生適性發展自我實現</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4" grpId="0" animBg="1"/>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3" name="矩形: 圓角 1">
            <a:extLst>
              <a:ext uri="{FF2B5EF4-FFF2-40B4-BE49-F238E27FC236}">
                <a16:creationId xmlns:a16="http://schemas.microsoft.com/office/drawing/2014/main" id="{2FFB49B6-1CAE-4F2C-A49B-68515F9AF7BE}"/>
              </a:ext>
            </a:extLst>
          </p:cNvPr>
          <p:cNvSpPr/>
          <p:nvPr/>
        </p:nvSpPr>
        <p:spPr>
          <a:xfrm>
            <a:off x="1736725" y="1196975"/>
            <a:ext cx="8751888" cy="5111750"/>
          </a:xfrm>
          <a:prstGeom prst="roundRect">
            <a:avLst>
              <a:gd name="adj" fmla="val 698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dirty="0">
              <a:solidFill>
                <a:prstClr val="white"/>
              </a:solidFill>
            </a:endParaRPr>
          </a:p>
        </p:txBody>
      </p:sp>
      <p:cxnSp>
        <p:nvCxnSpPr>
          <p:cNvPr id="7" name="直線接點 6">
            <a:extLst>
              <a:ext uri="{FF2B5EF4-FFF2-40B4-BE49-F238E27FC236}">
                <a16:creationId xmlns:a16="http://schemas.microsoft.com/office/drawing/2014/main" id="{549CD7B5-1718-4759-9A2F-FD9E831EE223}"/>
              </a:ext>
            </a:extLst>
          </p:cNvPr>
          <p:cNvCxnSpPr/>
          <p:nvPr/>
        </p:nvCxnSpPr>
        <p:spPr>
          <a:xfrm>
            <a:off x="1489076" y="674688"/>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88" name="矩形 40">
            <a:extLst>
              <a:ext uri="{FF2B5EF4-FFF2-40B4-BE49-F238E27FC236}">
                <a16:creationId xmlns:a16="http://schemas.microsoft.com/office/drawing/2014/main" id="{2BAEDFC6-BD6E-4A0C-AE98-0695875B631D}"/>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8789" name="Picture 2" descr="D:\學輔科資料\簡報圖案\12.png">
            <a:extLst>
              <a:ext uri="{FF2B5EF4-FFF2-40B4-BE49-F238E27FC236}">
                <a16:creationId xmlns:a16="http://schemas.microsoft.com/office/drawing/2014/main" id="{AF9867F2-BC0F-4409-9E8B-1AD33164A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EC8A193D-C261-4570-B107-021CB2A6DA12}"/>
              </a:ext>
            </a:extLst>
          </p:cNvPr>
          <p:cNvSpPr/>
          <p:nvPr/>
        </p:nvSpPr>
        <p:spPr>
          <a:xfrm>
            <a:off x="6434139" y="44450"/>
            <a:ext cx="4054475"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a:extLst>
              <a:ext uri="{FF2B5EF4-FFF2-40B4-BE49-F238E27FC236}">
                <a16:creationId xmlns:a16="http://schemas.microsoft.com/office/drawing/2014/main" id="{358CC8FF-313B-492D-A693-8FFEFF240B9F}"/>
              </a:ext>
            </a:extLst>
          </p:cNvPr>
          <p:cNvCxnSpPr/>
          <p:nvPr/>
        </p:nvCxnSpPr>
        <p:spPr>
          <a:xfrm>
            <a:off x="1500188" y="890588"/>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8792" name="矩形 6">
            <a:extLst>
              <a:ext uri="{FF2B5EF4-FFF2-40B4-BE49-F238E27FC236}">
                <a16:creationId xmlns:a16="http://schemas.microsoft.com/office/drawing/2014/main" id="{4A0DDC7F-0DB2-4DDA-ADA6-5D5F1CDCD049}"/>
              </a:ext>
            </a:extLst>
          </p:cNvPr>
          <p:cNvSpPr>
            <a:spLocks noChangeArrowheads="1"/>
          </p:cNvSpPr>
          <p:nvPr/>
        </p:nvSpPr>
        <p:spPr bwMode="auto">
          <a:xfrm>
            <a:off x="1524000" y="542925"/>
            <a:ext cx="9144000" cy="647700"/>
          </a:xfrm>
          <a:prstGeom prst="rect">
            <a:avLst/>
          </a:prstGeom>
          <a:solidFill>
            <a:srgbClr val="800080"/>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zh-TW" altLang="en-US" sz="2800">
                <a:solidFill>
                  <a:srgbClr val="FFFFFF"/>
                </a:solidFill>
                <a:latin typeface="Adobe 繁黑體 Std B"/>
                <a:ea typeface="Adobe 繁黑體 Std B"/>
                <a:cs typeface="Adobe 繁黑體 Std B"/>
              </a:rPr>
              <a:t>  志願選填試探與輔導作業定位</a:t>
            </a:r>
            <a:endParaRPr lang="zh-TW" altLang="zh-TW" sz="2800" b="1">
              <a:solidFill>
                <a:srgbClr val="FFFFFF"/>
              </a:solidFill>
              <a:latin typeface="微軟正黑體" panose="020B0604030504040204" pitchFamily="34" charset="-120"/>
              <a:ea typeface="微軟正黑體" panose="020B0604030504040204" pitchFamily="34" charset="-120"/>
            </a:endParaRPr>
          </a:p>
        </p:txBody>
      </p:sp>
      <p:grpSp>
        <p:nvGrpSpPr>
          <p:cNvPr id="2" name="群組 16">
            <a:extLst>
              <a:ext uri="{FF2B5EF4-FFF2-40B4-BE49-F238E27FC236}">
                <a16:creationId xmlns:a16="http://schemas.microsoft.com/office/drawing/2014/main" id="{4C2A8CFC-1D6F-4465-9DD8-AA2C184C040E}"/>
              </a:ext>
            </a:extLst>
          </p:cNvPr>
          <p:cNvGrpSpPr/>
          <p:nvPr/>
        </p:nvGrpSpPr>
        <p:grpSpPr>
          <a:xfrm>
            <a:off x="1019436" y="1334917"/>
            <a:ext cx="10009112" cy="4824535"/>
            <a:chOff x="386074" y="2038869"/>
            <a:chExt cx="8568952" cy="5200352"/>
          </a:xfrm>
          <a:solidFill>
            <a:schemeClr val="bg1"/>
          </a:solidFill>
          <a:effectLst/>
        </p:grpSpPr>
        <p:graphicFrame>
          <p:nvGraphicFramePr>
            <p:cNvPr id="18" name="資料庫圖表 17">
              <a:extLst>
                <a:ext uri="{FF2B5EF4-FFF2-40B4-BE49-F238E27FC236}">
                  <a16:creationId xmlns:a16="http://schemas.microsoft.com/office/drawing/2014/main" id="{DD3EE429-A592-4FD7-AEA9-C6865DCCA2A9}"/>
                </a:ext>
              </a:extLst>
            </p:cNvPr>
            <p:cNvGraphicFramePr/>
            <p:nvPr/>
          </p:nvGraphicFramePr>
          <p:xfrm>
            <a:off x="386074" y="2038869"/>
            <a:ext cx="8568952" cy="5200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向右箭號 18">
              <a:extLst>
                <a:ext uri="{FF2B5EF4-FFF2-40B4-BE49-F238E27FC236}">
                  <a16:creationId xmlns:a16="http://schemas.microsoft.com/office/drawing/2014/main" id="{9AF9532E-F7BD-435A-BD5C-ACEE3FFA57E4}"/>
                </a:ext>
              </a:extLst>
            </p:cNvPr>
            <p:cNvSpPr/>
            <p:nvPr/>
          </p:nvSpPr>
          <p:spPr bwMode="auto">
            <a:xfrm>
              <a:off x="3049062" y="2185280"/>
              <a:ext cx="450192"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sp>
          <p:nvSpPr>
            <p:cNvPr id="20" name="向右箭號 19">
              <a:extLst>
                <a:ext uri="{FF2B5EF4-FFF2-40B4-BE49-F238E27FC236}">
                  <a16:creationId xmlns:a16="http://schemas.microsoft.com/office/drawing/2014/main" id="{877E28F4-0185-446D-AD48-E9DE8EA4D8BA}"/>
                </a:ext>
              </a:extLst>
            </p:cNvPr>
            <p:cNvSpPr/>
            <p:nvPr/>
          </p:nvSpPr>
          <p:spPr bwMode="auto">
            <a:xfrm>
              <a:off x="5244938" y="2185280"/>
              <a:ext cx="555566" cy="720080"/>
            </a:xfrm>
            <a:prstGeom prst="rightArrow">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sz="3200">
                <a:solidFill>
                  <a:srgbClr val="FF0000"/>
                </a:solidFill>
                <a:latin typeface="Adobe 繁黑體 Std B" pitchFamily="34" charset="-120"/>
                <a:ea typeface="Adobe 繁黑體 Std B" pitchFamily="34" charset="-120"/>
              </a:endParaRPr>
            </a:p>
          </p:txBody>
        </p:sp>
      </p:gr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EE454ABE-E410-4F03-B31F-E2A2AC94449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91AB495-316D-4CCF-9F44-DDDC0F4C5163}"/>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7278CA1-5627-4CAE-80CA-78C7DC30A389}"/>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C648584-8090-4EBD-8A68-F3B19DF391C5}"/>
              </a:ext>
            </a:extLst>
          </p:cNvPr>
          <p:cNvSpPr/>
          <p:nvPr/>
        </p:nvSpPr>
        <p:spPr>
          <a:xfrm>
            <a:off x="1501776" y="590551"/>
            <a:ext cx="9166225"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19814" name="矩形 25">
            <a:extLst>
              <a:ext uri="{FF2B5EF4-FFF2-40B4-BE49-F238E27FC236}">
                <a16:creationId xmlns:a16="http://schemas.microsoft.com/office/drawing/2014/main" id="{1758AE07-CF7B-49D0-A2EA-2BF40336DF40}"/>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Ⅰ</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學生個別差異</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a:extLst>
              <a:ext uri="{FF2B5EF4-FFF2-40B4-BE49-F238E27FC236}">
                <a16:creationId xmlns:a16="http://schemas.microsoft.com/office/drawing/2014/main" id="{338902BA-E68A-4311-9DDB-D0EB9C083085}"/>
              </a:ext>
            </a:extLst>
          </p:cNvPr>
          <p:cNvCxnSpPr>
            <a:cxnSpLocks/>
          </p:cNvCxnSpPr>
          <p:nvPr/>
        </p:nvCxnSpPr>
        <p:spPr>
          <a:xfrm flipV="1">
            <a:off x="1487488" y="1773239"/>
            <a:ext cx="9072563" cy="60325"/>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a:extLst>
              <a:ext uri="{FF2B5EF4-FFF2-40B4-BE49-F238E27FC236}">
                <a16:creationId xmlns:a16="http://schemas.microsoft.com/office/drawing/2014/main" id="{1CFFD1AD-A715-4D02-B9C1-F4FDF4D38779}"/>
              </a:ext>
            </a:extLst>
          </p:cNvPr>
          <p:cNvGraphicFramePr/>
          <p:nvPr/>
        </p:nvGraphicFramePr>
        <p:xfrm>
          <a:off x="1883467" y="1441568"/>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9817" name="矩形 35">
            <a:extLst>
              <a:ext uri="{FF2B5EF4-FFF2-40B4-BE49-F238E27FC236}">
                <a16:creationId xmlns:a16="http://schemas.microsoft.com/office/drawing/2014/main" id="{0098BFCF-A8F7-4419-B3F5-86075AADD89A}"/>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19818" name="Picture 2" descr="D:\學輔科資料\簡報圖案\12.png">
            <a:extLst>
              <a:ext uri="{FF2B5EF4-FFF2-40B4-BE49-F238E27FC236}">
                <a16:creationId xmlns:a16="http://schemas.microsoft.com/office/drawing/2014/main" id="{19B6910C-1CBF-418E-BC68-563B90E7EA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矩形 37">
            <a:extLst>
              <a:ext uri="{FF2B5EF4-FFF2-40B4-BE49-F238E27FC236}">
                <a16:creationId xmlns:a16="http://schemas.microsoft.com/office/drawing/2014/main" id="{C3A5BD43-0544-4B4B-BE8B-DB43C1D09200}"/>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E45C0B9-65D4-4FB0-B0C9-956DA656F109}"/>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A8484F2F-199A-472B-A184-218B38E0FC6A}"/>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E05F8C5A-7BBC-439A-A73D-B9B496F7478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7F8BAC1-4F48-49B2-9216-21926B6B56BC}"/>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0838" name="矩形 25">
            <a:extLst>
              <a:ext uri="{FF2B5EF4-FFF2-40B4-BE49-F238E27FC236}">
                <a16:creationId xmlns:a16="http://schemas.microsoft.com/office/drawing/2014/main" id="{C2E8C7E2-0BB3-4987-BE5C-A39F80E9F4F6}"/>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Ⅱ </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弱勢扶助</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36D450C8-F524-42D0-B4EC-BABA88D3A457}"/>
              </a:ext>
            </a:extLst>
          </p:cNvPr>
          <p:cNvGraphicFramePr/>
          <p:nvPr>
            <p:extLst>
              <p:ext uri="{D42A27DB-BD31-4B8C-83A1-F6EECF244321}">
                <p14:modId xmlns:p14="http://schemas.microsoft.com/office/powerpoint/2010/main" val="3882155891"/>
              </p:ext>
            </p:extLst>
          </p:nvPr>
        </p:nvGraphicFramePr>
        <p:xfrm>
          <a:off x="1487618"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0840" name="矩形 33">
            <a:extLst>
              <a:ext uri="{FF2B5EF4-FFF2-40B4-BE49-F238E27FC236}">
                <a16:creationId xmlns:a16="http://schemas.microsoft.com/office/drawing/2014/main" id="{2C280274-972B-4AED-B6F4-71D1488621DC}"/>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0841" name="Picture 2" descr="D:\學輔科資料\簡報圖案\12.png">
            <a:extLst>
              <a:ext uri="{FF2B5EF4-FFF2-40B4-BE49-F238E27FC236}">
                <a16:creationId xmlns:a16="http://schemas.microsoft.com/office/drawing/2014/main" id="{BBB8F050-9129-432F-8D97-901201F6EC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6EAA2A2A-5614-4E12-87AA-349444DA793D}"/>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96D78E25-F8FF-45A0-B82F-6D46BCB65B14}"/>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D0E9BF53-E10F-4B3D-B604-5902A98CEF05}"/>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41EDB640-F96E-47B5-98AF-3E29A101338B}"/>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9F6B270C-E2CB-4ADD-8577-08E70C437338}"/>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1862" name="矩形 25">
            <a:extLst>
              <a:ext uri="{FF2B5EF4-FFF2-40B4-BE49-F238E27FC236}">
                <a16:creationId xmlns:a16="http://schemas.microsoft.com/office/drawing/2014/main" id="{948A6816-702E-484F-8C95-8AC7C1C066DF}"/>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Ⅲ</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高中職校</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70A8FE71-927F-4BF1-97FF-1B9031BAE208}"/>
              </a:ext>
            </a:extLst>
          </p:cNvPr>
          <p:cNvGraphicFramePr/>
          <p:nvPr/>
        </p:nvGraphicFramePr>
        <p:xfrm>
          <a:off x="1607020" y="1339755"/>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1864" name="矩形 33">
            <a:extLst>
              <a:ext uri="{FF2B5EF4-FFF2-40B4-BE49-F238E27FC236}">
                <a16:creationId xmlns:a16="http://schemas.microsoft.com/office/drawing/2014/main" id="{D8A6911A-DFC0-4618-B8F1-094381D4A622}"/>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1865" name="Picture 2" descr="D:\學輔科資料\簡報圖案\12.png">
            <a:extLst>
              <a:ext uri="{FF2B5EF4-FFF2-40B4-BE49-F238E27FC236}">
                <a16:creationId xmlns:a16="http://schemas.microsoft.com/office/drawing/2014/main" id="{65E42EEC-A827-4543-B318-2857E462CC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B357FBD5-A934-4852-9C21-7137CE3A3083}"/>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468391E-E5C4-4F79-854E-16741A563BEB}"/>
              </a:ext>
            </a:extLst>
          </p:cNvPr>
          <p:cNvPicPr>
            <a:picLocks noChangeAspect="1"/>
          </p:cNvPicPr>
          <p:nvPr/>
        </p:nvPicPr>
        <p:blipFill>
          <a:blip r:embed="rId3"/>
          <a:stretch>
            <a:fillRect/>
          </a:stretch>
        </p:blipFill>
        <p:spPr>
          <a:xfrm>
            <a:off x="19925" y="2946754"/>
            <a:ext cx="12198678" cy="3592159"/>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5</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908" y="3585365"/>
            <a:ext cx="12163109" cy="8489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0776C4BD-9DB6-44FB-8DDD-F022CC61103A}"/>
              </a:ext>
            </a:extLst>
          </p:cNvPr>
          <p:cNvSpPr/>
          <p:nvPr/>
        </p:nvSpPr>
        <p:spPr>
          <a:xfrm>
            <a:off x="9912424" y="3858261"/>
            <a:ext cx="936104" cy="576064"/>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5" name="圖片 4">
            <a:extLst>
              <a:ext uri="{FF2B5EF4-FFF2-40B4-BE49-F238E27FC236}">
                <a16:creationId xmlns:a16="http://schemas.microsoft.com/office/drawing/2014/main" id="{7E77F185-0B58-4EAF-AF06-A903ECCD807E}"/>
              </a:ext>
            </a:extLst>
          </p:cNvPr>
          <p:cNvPicPr>
            <a:picLocks noChangeAspect="1"/>
          </p:cNvPicPr>
          <p:nvPr/>
        </p:nvPicPr>
        <p:blipFill>
          <a:blip r:embed="rId6"/>
          <a:stretch>
            <a:fillRect/>
          </a:stretch>
        </p:blipFill>
        <p:spPr>
          <a:xfrm>
            <a:off x="0" y="1464744"/>
            <a:ext cx="12198678" cy="1268990"/>
          </a:xfrm>
          <a:prstGeom prst="rect">
            <a:avLst/>
          </a:prstGeom>
        </p:spPr>
      </p:pic>
      <p:sp>
        <p:nvSpPr>
          <p:cNvPr id="9" name="矩形 8">
            <a:extLst>
              <a:ext uri="{FF2B5EF4-FFF2-40B4-BE49-F238E27FC236}">
                <a16:creationId xmlns:a16="http://schemas.microsoft.com/office/drawing/2014/main" id="{A9CD9875-A452-4DE4-956A-5E0117FA83A0}"/>
              </a:ext>
            </a:extLst>
          </p:cNvPr>
          <p:cNvSpPr/>
          <p:nvPr/>
        </p:nvSpPr>
        <p:spPr>
          <a:xfrm>
            <a:off x="839416" y="4800222"/>
            <a:ext cx="8424937" cy="5760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929017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68336C51-7DAC-48D0-A5DC-EB10C1FE5A67}"/>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a:extLst>
              <a:ext uri="{FF2B5EF4-FFF2-40B4-BE49-F238E27FC236}">
                <a16:creationId xmlns:a16="http://schemas.microsoft.com/office/drawing/2014/main" id="{1B262FB4-933F-42E6-B37F-7997627E71D0}"/>
              </a:ext>
            </a:extLst>
          </p:cNvPr>
          <p:cNvCxnSpPr/>
          <p:nvPr/>
        </p:nvCxnSpPr>
        <p:spPr>
          <a:xfrm>
            <a:off x="1465263" y="1414463"/>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09C5C15F-9913-47C5-9EA0-BDA54BCBB176}"/>
              </a:ext>
            </a:extLst>
          </p:cNvPr>
          <p:cNvCxnSpPr/>
          <p:nvPr/>
        </p:nvCxnSpPr>
        <p:spPr>
          <a:xfrm>
            <a:off x="1452563" y="2206625"/>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E5B34F58-2655-4F89-A5D0-9303DC0A4E74}"/>
              </a:ext>
            </a:extLst>
          </p:cNvPr>
          <p:cNvSpPr/>
          <p:nvPr/>
        </p:nvSpPr>
        <p:spPr>
          <a:xfrm>
            <a:off x="1501775" y="590551"/>
            <a:ext cx="9144000"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44600" eaLnBrk="1" hangingPunct="1">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123910" name="矩形 25">
            <a:extLst>
              <a:ext uri="{FF2B5EF4-FFF2-40B4-BE49-F238E27FC236}">
                <a16:creationId xmlns:a16="http://schemas.microsoft.com/office/drawing/2014/main" id="{ADFC46BB-B6F7-466F-89F9-15490DAB50FD}"/>
              </a:ext>
            </a:extLst>
          </p:cNvPr>
          <p:cNvSpPr>
            <a:spLocks noChangeArrowheads="1"/>
          </p:cNvSpPr>
          <p:nvPr/>
        </p:nvSpPr>
        <p:spPr bwMode="auto">
          <a:xfrm>
            <a:off x="1717676" y="617539"/>
            <a:ext cx="8937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TW" altLang="en-US" sz="2800" b="1">
                <a:solidFill>
                  <a:srgbClr val="FFFFFF"/>
                </a:solidFill>
                <a:latin typeface="微軟正黑體" panose="020B0604030504040204" pitchFamily="34" charset="-120"/>
                <a:ea typeface="微軟正黑體" panose="020B0604030504040204" pitchFamily="34" charset="-120"/>
              </a:rPr>
              <a:t>志願選填輔導考量因素</a:t>
            </a:r>
            <a:r>
              <a:rPr lang="en-US" altLang="zh-TW" sz="2800" b="1">
                <a:solidFill>
                  <a:srgbClr val="FFFFFF"/>
                </a:solidFill>
                <a:latin typeface="微軟正黑體" panose="020B0604030504040204" pitchFamily="34" charset="-120"/>
                <a:ea typeface="微軟正黑體" panose="020B0604030504040204" pitchFamily="34" charset="-120"/>
              </a:rPr>
              <a:t>Ⅳ</a:t>
            </a:r>
            <a:r>
              <a:rPr lang="zh-TW" altLang="en-US" sz="2800" b="1">
                <a:solidFill>
                  <a:srgbClr val="FFFFFF"/>
                </a:solidFill>
                <a:latin typeface="微軟正黑體" panose="020B0604030504040204" pitchFamily="34" charset="-120"/>
                <a:ea typeface="微軟正黑體" panose="020B0604030504040204" pitchFamily="34" charset="-120"/>
              </a:rPr>
              <a:t>─</a:t>
            </a:r>
            <a:r>
              <a:rPr lang="zh-TW" altLang="en-US" sz="2800" b="1">
                <a:solidFill>
                  <a:srgbClr val="FFC000"/>
                </a:solidFill>
                <a:latin typeface="微軟正黑體" panose="020B0604030504040204" pitchFamily="34" charset="-120"/>
                <a:ea typeface="微軟正黑體" panose="020B0604030504040204" pitchFamily="34" charset="-120"/>
              </a:rPr>
              <a:t>生涯進路</a:t>
            </a:r>
            <a:endParaRPr lang="zh-TW" altLang="zh-TW" sz="2800" b="1">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D05E21DC-0904-4BE4-9D4E-4BC038876835}"/>
              </a:ext>
            </a:extLst>
          </p:cNvPr>
          <p:cNvGraphicFramePr/>
          <p:nvPr/>
        </p:nvGraphicFramePr>
        <p:xfrm>
          <a:off x="1668554" y="1541115"/>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3912" name="矩形 33">
            <a:extLst>
              <a:ext uri="{FF2B5EF4-FFF2-40B4-BE49-F238E27FC236}">
                <a16:creationId xmlns:a16="http://schemas.microsoft.com/office/drawing/2014/main" id="{06337AAA-BD10-481A-9B88-A5CACA4A0AF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23913" name="Picture 2" descr="D:\學輔科資料\簡報圖案\12.png">
            <a:extLst>
              <a:ext uri="{FF2B5EF4-FFF2-40B4-BE49-F238E27FC236}">
                <a16:creationId xmlns:a16="http://schemas.microsoft.com/office/drawing/2014/main" id="{52FC66CD-FDBC-4CBD-B2D0-D33FE6ACB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31BDB497-5758-4AFF-B58E-D3A098EE6EC6}"/>
              </a:ext>
            </a:extLst>
          </p:cNvPr>
          <p:cNvSpPr/>
          <p:nvPr/>
        </p:nvSpPr>
        <p:spPr>
          <a:xfrm>
            <a:off x="6492875"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30" name="群組 15">
            <a:extLst>
              <a:ext uri="{FF2B5EF4-FFF2-40B4-BE49-F238E27FC236}">
                <a16:creationId xmlns:a16="http://schemas.microsoft.com/office/drawing/2014/main" id="{AA991B9C-720F-43C9-B528-C2D1245013E2}"/>
              </a:ext>
            </a:extLst>
          </p:cNvPr>
          <p:cNvGrpSpPr>
            <a:grpSpLocks/>
          </p:cNvGrpSpPr>
          <p:nvPr/>
        </p:nvGrpSpPr>
        <p:grpSpPr bwMode="auto">
          <a:xfrm>
            <a:off x="2063751" y="1030288"/>
            <a:ext cx="8315325" cy="5135562"/>
            <a:chOff x="330534" y="-224367"/>
            <a:chExt cx="10281024" cy="5134154"/>
          </a:xfrm>
        </p:grpSpPr>
        <p:sp>
          <p:nvSpPr>
            <p:cNvPr id="17" name="圓角矩形 13">
              <a:extLst>
                <a:ext uri="{FF2B5EF4-FFF2-40B4-BE49-F238E27FC236}">
                  <a16:creationId xmlns:a16="http://schemas.microsoft.com/office/drawing/2014/main" id="{5AD33D12-5853-4F18-A36A-C4F05C3BC1EE}"/>
                </a:ext>
              </a:extLst>
            </p:cNvPr>
            <p:cNvSpPr/>
            <p:nvPr/>
          </p:nvSpPr>
          <p:spPr>
            <a:xfrm>
              <a:off x="330534" y="3673446"/>
              <a:ext cx="2581723" cy="1224136"/>
            </a:xfrm>
            <a:prstGeom prst="roundRect">
              <a:avLst/>
            </a:prstGeom>
            <a:solidFill>
              <a:srgbClr val="008000"/>
            </a:solidFill>
            <a:ln>
              <a:noFill/>
            </a:ln>
            <a:effectLst>
              <a:outerShdw blurRad="40000" dist="23000" dir="5400000" rotWithShape="0">
                <a:srgbClr val="008000"/>
              </a:outerShdw>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多元學習</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特殊表現</a:t>
              </a:r>
            </a:p>
          </p:txBody>
        </p:sp>
        <p:sp>
          <p:nvSpPr>
            <p:cNvPr id="18" name="雲朵形圖說文字 12">
              <a:extLst>
                <a:ext uri="{FF2B5EF4-FFF2-40B4-BE49-F238E27FC236}">
                  <a16:creationId xmlns:a16="http://schemas.microsoft.com/office/drawing/2014/main" id="{086B2567-2A70-49BA-9D13-0462C8B4CA75}"/>
                </a:ext>
              </a:extLst>
            </p:cNvPr>
            <p:cNvSpPr/>
            <p:nvPr/>
          </p:nvSpPr>
          <p:spPr>
            <a:xfrm>
              <a:off x="344274" y="51782"/>
              <a:ext cx="2594791" cy="3248721"/>
            </a:xfrm>
            <a:prstGeom prst="cloudCallout">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特殊選才的孩子應具備哪些特質？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en-US" altLang="zh-TW" sz="2400" b="1" dirty="0">
                  <a:solidFill>
                    <a:srgbClr val="FFFFFF"/>
                  </a:solidFill>
                  <a:latin typeface="Adobe 黑体 Std R" panose="020B0400000000000000" pitchFamily="34" charset="-128"/>
                  <a:ea typeface="Adobe 黑体 Std R" panose="020B0400000000000000" pitchFamily="34" charset="-128"/>
                </a:rPr>
                <a:t> </a:t>
              </a: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b="1" dirty="0">
                  <a:solidFill>
                    <a:srgbClr val="FFFFFF"/>
                  </a:solidFill>
                  <a:latin typeface="Adobe 黑体 Std R" panose="020B0400000000000000" pitchFamily="34" charset="-128"/>
                  <a:ea typeface="Adobe 黑体 Std R" panose="020B0400000000000000" pitchFamily="34" charset="-128"/>
                </a:rPr>
                <a:t>1% </a:t>
              </a:r>
              <a:endParaRPr lang="zh-TW" altLang="en-US" sz="2400" b="1" dirty="0">
                <a:solidFill>
                  <a:srgbClr val="FFFFFF"/>
                </a:solidFill>
                <a:latin typeface="Adobe 黑体 Std R" panose="020B0400000000000000" pitchFamily="34" charset="-128"/>
                <a:ea typeface="Adobe 黑体 Std R" panose="020B0400000000000000" pitchFamily="34" charset="-128"/>
              </a:endParaRPr>
            </a:p>
          </p:txBody>
        </p:sp>
        <p:sp>
          <p:nvSpPr>
            <p:cNvPr id="19" name="雲朵形圖說文字 18">
              <a:extLst>
                <a:ext uri="{FF2B5EF4-FFF2-40B4-BE49-F238E27FC236}">
                  <a16:creationId xmlns:a16="http://schemas.microsoft.com/office/drawing/2014/main" id="{01550F7D-6AF5-4A46-A893-63F66F8A6003}"/>
                </a:ext>
              </a:extLst>
            </p:cNvPr>
            <p:cNvSpPr/>
            <p:nvPr/>
          </p:nvSpPr>
          <p:spPr>
            <a:xfrm>
              <a:off x="2707457" y="-51377"/>
              <a:ext cx="2520205" cy="3017011"/>
            </a:xfrm>
            <a:prstGeom prst="cloudCallout">
              <a:avLst/>
            </a:prstGeom>
            <a:solidFill>
              <a:srgbClr val="FF3300"/>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哪一種小孩適合繁星管道？</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rPr>
                <a:t>17%</a:t>
              </a:r>
              <a:endParaRPr lang="zh-TW" altLang="en-US" sz="2400" dirty="0">
                <a:solidFill>
                  <a:srgbClr val="FFFFFF"/>
                </a:solidFill>
                <a:latin typeface="Adobe 黑体 Std R" panose="020B0400000000000000" pitchFamily="34" charset="-128"/>
                <a:ea typeface="Adobe 黑体 Std R" panose="020B0400000000000000" pitchFamily="34" charset="-128"/>
              </a:endParaRPr>
            </a:p>
          </p:txBody>
        </p:sp>
        <p:sp>
          <p:nvSpPr>
            <p:cNvPr id="20" name="圓角矩形 19">
              <a:extLst>
                <a:ext uri="{FF2B5EF4-FFF2-40B4-BE49-F238E27FC236}">
                  <a16:creationId xmlns:a16="http://schemas.microsoft.com/office/drawing/2014/main" id="{1F7DFE96-572B-4249-B906-6557AB4C6D92}"/>
                </a:ext>
              </a:extLst>
            </p:cNvPr>
            <p:cNvSpPr/>
            <p:nvPr/>
          </p:nvSpPr>
          <p:spPr>
            <a:xfrm>
              <a:off x="2530807" y="3454449"/>
              <a:ext cx="2520205" cy="1223626"/>
            </a:xfrm>
            <a:prstGeom prst="round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按部就班</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目標明確</a:t>
              </a:r>
            </a:p>
          </p:txBody>
        </p:sp>
        <p:sp>
          <p:nvSpPr>
            <p:cNvPr id="21" name="雲朵形圖說文字 20">
              <a:extLst>
                <a:ext uri="{FF2B5EF4-FFF2-40B4-BE49-F238E27FC236}">
                  <a16:creationId xmlns:a16="http://schemas.microsoft.com/office/drawing/2014/main" id="{907D14D2-414B-4949-A440-7D37581459DE}"/>
                </a:ext>
              </a:extLst>
            </p:cNvPr>
            <p:cNvSpPr/>
            <p:nvPr/>
          </p:nvSpPr>
          <p:spPr>
            <a:xfrm>
              <a:off x="5019628" y="-224367"/>
              <a:ext cx="2880320" cy="3280195"/>
            </a:xfrm>
            <a:prstGeom prst="cloudCallout">
              <a:avLst/>
            </a:prstGeom>
            <a:solidFill>
              <a:srgbClr val="0000FF"/>
            </a:solidFill>
            <a:ln>
              <a:noFill/>
            </a:ln>
          </p:spPr>
          <p:style>
            <a:lnRef idx="0">
              <a:schemeClr val="accent4"/>
            </a:lnRef>
            <a:fillRef idx="3">
              <a:schemeClr val="accent4"/>
            </a:fillRef>
            <a:effectRef idx="3">
              <a:schemeClr val="accent4"/>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適合申請</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甄選</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a:t>
              </a: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入學的是哪種類型的孩子？</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58%</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2" name="圓角矩形 21">
              <a:extLst>
                <a:ext uri="{FF2B5EF4-FFF2-40B4-BE49-F238E27FC236}">
                  <a16:creationId xmlns:a16="http://schemas.microsoft.com/office/drawing/2014/main" id="{6F5F213B-8610-43DF-AAF9-546AC3BD91C2}"/>
                </a:ext>
              </a:extLst>
            </p:cNvPr>
            <p:cNvSpPr/>
            <p:nvPr/>
          </p:nvSpPr>
          <p:spPr>
            <a:xfrm>
              <a:off x="4870437" y="3686161"/>
              <a:ext cx="2520205" cy="1223626"/>
            </a:xfrm>
            <a:prstGeom prst="roundRect">
              <a:avLst/>
            </a:prstGeom>
            <a:solidFill>
              <a:srgbClr val="0505FF"/>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體驗嘗試</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資料完備</a:t>
              </a:r>
            </a:p>
          </p:txBody>
        </p:sp>
        <p:sp>
          <p:nvSpPr>
            <p:cNvPr id="23" name="雲朵形圖說文字 22">
              <a:extLst>
                <a:ext uri="{FF2B5EF4-FFF2-40B4-BE49-F238E27FC236}">
                  <a16:creationId xmlns:a16="http://schemas.microsoft.com/office/drawing/2014/main" id="{B42A807F-2D38-4EAA-BB70-9D0D9CAA433A}"/>
                </a:ext>
              </a:extLst>
            </p:cNvPr>
            <p:cNvSpPr/>
            <p:nvPr/>
          </p:nvSpPr>
          <p:spPr>
            <a:xfrm>
              <a:off x="7767495" y="123200"/>
              <a:ext cx="2844063" cy="3024945"/>
            </a:xfrm>
            <a:prstGeom prst="cloudCallout">
              <a:avLst/>
            </a:prstGeom>
            <a:solidFill>
              <a:srgbClr val="8000FF"/>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defTabSz="914378" eaLnBrk="1" hangingPunct="1">
                <a:defRPr/>
              </a:pPr>
              <a:r>
                <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rPr>
                <a:t>分發入學的孩子應具備哪些特質？</a:t>
              </a:r>
              <a:endPar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rPr>
                <a:t>約</a:t>
              </a:r>
              <a:r>
                <a:rPr lang="en-US" altLang="zh-TW" sz="2400" dirty="0">
                  <a:solidFill>
                    <a:srgbClr val="FFFFFF"/>
                  </a:solidFill>
                  <a:latin typeface="Adobe 黑体 Std R" panose="020B0400000000000000" pitchFamily="34" charset="-128"/>
                  <a:ea typeface="Adobe 黑体 Std R" panose="020B0400000000000000" pitchFamily="34" charset="-128"/>
                  <a:cs typeface="Apple LiGothic Medium"/>
                </a:rPr>
                <a:t>24%</a:t>
              </a:r>
              <a:endParaRPr lang="zh-TW" altLang="en-US" sz="2400" dirty="0">
                <a:solidFill>
                  <a:srgbClr val="FFFFFF"/>
                </a:solidFill>
                <a:latin typeface="Adobe 黑体 Std R" panose="020B0400000000000000" pitchFamily="34" charset="-128"/>
                <a:ea typeface="Adobe 黑体 Std R" panose="020B0400000000000000" pitchFamily="34" charset="-128"/>
                <a:cs typeface="Apple LiGothic Medium"/>
              </a:endParaRPr>
            </a:p>
          </p:txBody>
        </p:sp>
        <p:sp>
          <p:nvSpPr>
            <p:cNvPr id="24" name="圓角矩形 23">
              <a:extLst>
                <a:ext uri="{FF2B5EF4-FFF2-40B4-BE49-F238E27FC236}">
                  <a16:creationId xmlns:a16="http://schemas.microsoft.com/office/drawing/2014/main" id="{7D2056D2-58E2-4094-9DDC-7AA6D1D60DA7}"/>
                </a:ext>
              </a:extLst>
            </p:cNvPr>
            <p:cNvSpPr/>
            <p:nvPr/>
          </p:nvSpPr>
          <p:spPr>
            <a:xfrm>
              <a:off x="7551725" y="3453942"/>
              <a:ext cx="2520280" cy="1224136"/>
            </a:xfrm>
            <a:prstGeom prst="roundRect">
              <a:avLst/>
            </a:prstGeom>
            <a:solidFill>
              <a:srgbClr val="8000FF"/>
            </a:solidFill>
            <a:ln>
              <a:no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anchor="ctr"/>
            <a:lstStyle/>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堅持到底</a:t>
              </a:r>
              <a:endParaRPr lang="en-US" altLang="zh-TW" sz="2400" b="1" dirty="0">
                <a:solidFill>
                  <a:srgbClr val="FFFFFF"/>
                </a:solidFill>
                <a:latin typeface="Adobe 黑体 Std R" panose="020B0400000000000000" pitchFamily="34" charset="-128"/>
                <a:ea typeface="Adobe 黑体 Std R" panose="020B0400000000000000" pitchFamily="34" charset="-128"/>
                <a:cs typeface="Apple LiGothic Medium"/>
              </a:endParaRPr>
            </a:p>
            <a:p>
              <a:pPr algn="ctr" defTabSz="914378" eaLnBrk="1" hangingPunct="1">
                <a:defRPr/>
              </a:pPr>
              <a:r>
                <a:rPr lang="zh-TW" altLang="en-US" sz="2400" b="1" dirty="0">
                  <a:solidFill>
                    <a:srgbClr val="FFFFFF"/>
                  </a:solidFill>
                  <a:latin typeface="Adobe 黑体 Std R" panose="020B0400000000000000" pitchFamily="34" charset="-128"/>
                  <a:ea typeface="Adobe 黑体 Std R" panose="020B0400000000000000" pitchFamily="34" charset="-128"/>
                  <a:cs typeface="Apple LiGothic Medium"/>
                </a:rPr>
                <a:t>保持彈性</a:t>
              </a:r>
            </a:p>
          </p:txBody>
        </p:sp>
      </p:grpSp>
      <p:sp>
        <p:nvSpPr>
          <p:cNvPr id="124931" name="矩形 10">
            <a:extLst>
              <a:ext uri="{FF2B5EF4-FFF2-40B4-BE49-F238E27FC236}">
                <a16:creationId xmlns:a16="http://schemas.microsoft.com/office/drawing/2014/main" id="{A7037E45-AB99-4621-A8F4-45EFE38DF429}"/>
              </a:ext>
            </a:extLst>
          </p:cNvPr>
          <p:cNvSpPr>
            <a:spLocks noChangeArrowheads="1"/>
          </p:cNvSpPr>
          <p:nvPr/>
        </p:nvSpPr>
        <p:spPr bwMode="auto">
          <a:xfrm>
            <a:off x="1524000" y="0"/>
            <a:ext cx="9144000"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eaLnBrk="1" hangingPunct="1">
              <a:spcBef>
                <a:spcPct val="0"/>
              </a:spcBef>
              <a:buFontTx/>
              <a:buNone/>
            </a:pPr>
            <a:endParaRPr lang="zh-TW" altLang="en-US">
              <a:solidFill>
                <a:srgbClr val="000000"/>
              </a:solidFill>
              <a:latin typeface="Calibri" panose="020F0502020204030204" pitchFamily="34" charset="0"/>
            </a:endParaRPr>
          </a:p>
        </p:txBody>
      </p:sp>
      <p:pic>
        <p:nvPicPr>
          <p:cNvPr id="124932" name="Picture 2" descr="D:\學輔科資料\簡報圖案\12.png">
            <a:extLst>
              <a:ext uri="{FF2B5EF4-FFF2-40B4-BE49-F238E27FC236}">
                <a16:creationId xmlns:a16="http://schemas.microsoft.com/office/drawing/2014/main" id="{3E249D13-344D-48DF-9B95-6C819F7CA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a:extLst>
              <a:ext uri="{FF2B5EF4-FFF2-40B4-BE49-F238E27FC236}">
                <a16:creationId xmlns:a16="http://schemas.microsoft.com/office/drawing/2014/main" id="{C63C8E1E-8537-4B84-87CA-7D8846B34AEF}"/>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0A7CBD5-86A6-4F65-898A-CBAF4D5CEFE0}"/>
              </a:ext>
            </a:extLst>
          </p:cNvPr>
          <p:cNvSpPr>
            <a:spLocks noGrp="1"/>
          </p:cNvSpPr>
          <p:nvPr>
            <p:ph type="title"/>
          </p:nvPr>
        </p:nvSpPr>
        <p:spPr>
          <a:xfrm>
            <a:off x="609600" y="10560"/>
            <a:ext cx="10972800" cy="1143000"/>
          </a:xfrm>
        </p:spPr>
        <p:txBody>
          <a:bodyPr/>
          <a:lstStyle/>
          <a:p>
            <a:pPr>
              <a:defRPr/>
            </a:pPr>
            <a:r>
              <a:rPr lang="zh-TW" altLang="en-US" dirty="0">
                <a:latin typeface="標楷體" panose="03000509000000000000" pitchFamily="65" charset="-120"/>
                <a:ea typeface="標楷體" panose="03000509000000000000" pitchFamily="65" charset="-120"/>
              </a:rPr>
              <a:t>尊重孩子想法，親子討論</a:t>
            </a:r>
          </a:p>
        </p:txBody>
      </p:sp>
      <p:sp>
        <p:nvSpPr>
          <p:cNvPr id="126979" name="內容版面配置區 3">
            <a:extLst>
              <a:ext uri="{FF2B5EF4-FFF2-40B4-BE49-F238E27FC236}">
                <a16:creationId xmlns:a16="http://schemas.microsoft.com/office/drawing/2014/main" id="{703DBA0F-DC6D-4D3B-A436-FFD1A1E0723B}"/>
              </a:ext>
            </a:extLst>
          </p:cNvPr>
          <p:cNvSpPr>
            <a:spLocks noGrp="1"/>
          </p:cNvSpPr>
          <p:nvPr>
            <p:ph idx="1"/>
          </p:nvPr>
        </p:nvSpPr>
        <p:spPr>
          <a:xfrm>
            <a:off x="1343472" y="1431926"/>
            <a:ext cx="9985176" cy="4924425"/>
          </a:xfrm>
        </p:spPr>
        <p:txBody>
          <a:bodyPr/>
          <a:lstStyle/>
          <a:p>
            <a:pPr>
              <a:buFontTx/>
              <a:buBlip>
                <a:blip r:embed="rId2"/>
              </a:buBlip>
            </a:pPr>
            <a:r>
              <a:rPr lang="zh-TW" altLang="en-US" sz="2800" dirty="0">
                <a:latin typeface="標楷體" panose="03000509000000000000" pitchFamily="65" charset="-120"/>
                <a:ea typeface="標楷體" panose="03000509000000000000" pitchFamily="65" charset="-120"/>
              </a:rPr>
              <a:t>前國科會主委朱敬一</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家長觀念需要改變、要懂得尊重小孩興趣，他的女兒是在取得博士學歷後，改行當麵包師傅。</a:t>
            </a:r>
            <a:endParaRPr lang="en-US" altLang="zh-TW" sz="2800" dirty="0">
              <a:latin typeface="標楷體" panose="03000509000000000000" pitchFamily="65" charset="-120"/>
              <a:ea typeface="標楷體" panose="03000509000000000000" pitchFamily="65" charset="-120"/>
            </a:endParaRPr>
          </a:p>
          <a:p>
            <a:pPr>
              <a:buFontTx/>
              <a:buBlip>
                <a:blip r:embed="rId2"/>
              </a:buBlip>
            </a:pPr>
            <a:r>
              <a:rPr lang="zh-TW" altLang="en-US" sz="2800" dirty="0">
                <a:latin typeface="標楷體" panose="03000509000000000000" pitchFamily="65" charset="-120"/>
                <a:ea typeface="標楷體" panose="03000509000000000000" pitchFamily="65" charset="-120"/>
              </a:rPr>
              <a:t>前經建會主委尹啟銘</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女兒念完博士後，告訴他「我對你的責任已經盡到」，就往日本改學音樂。</a:t>
            </a:r>
          </a:p>
          <a:p>
            <a:pPr>
              <a:buFontTx/>
              <a:buBlip>
                <a:blip r:embed="rId2"/>
              </a:buBlip>
            </a:pPr>
            <a:r>
              <a:rPr lang="zh-TW" altLang="en-US" sz="2800" dirty="0">
                <a:latin typeface="標楷體" panose="03000509000000000000" pitchFamily="65" charset="-120"/>
                <a:ea typeface="標楷體" panose="03000509000000000000" pitchFamily="65" charset="-120"/>
              </a:rPr>
              <a:t>政大博士宋耿郎賣雞排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以自己當活教材，告訴孩子弄清楚自己想做什麼，用心去做，「炸雞排裹粉、剪開雞肉、和人互動，都要學習，都帶給我快樂和成就感。」</a:t>
            </a:r>
          </a:p>
          <a:p>
            <a:endParaRPr lang="zh-TW" altLang="en-US" dirty="0">
              <a:latin typeface="標楷體" panose="03000509000000000000" pitchFamily="65" charset="-120"/>
              <a:ea typeface="標楷體" panose="03000509000000000000" pitchFamily="65" charset="-120"/>
            </a:endParaRPr>
          </a:p>
        </p:txBody>
      </p:sp>
      <p:sp>
        <p:nvSpPr>
          <p:cNvPr id="126980" name="投影片編號版面配置區 1">
            <a:extLst>
              <a:ext uri="{FF2B5EF4-FFF2-40B4-BE49-F238E27FC236}">
                <a16:creationId xmlns:a16="http://schemas.microsoft.com/office/drawing/2014/main" id="{66DF79FB-665F-4A22-AC81-0EA633EF76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FontTx/>
              <a:buNone/>
            </a:pPr>
            <a:fld id="{A6B78D40-1023-4FC2-B979-4694B6CB1821}" type="slidenum">
              <a:rPr lang="en-US" altLang="zh-TW" sz="1200">
                <a:solidFill>
                  <a:srgbClr val="0C3226"/>
                </a:solidFill>
              </a:rPr>
              <a:pPr>
                <a:spcBef>
                  <a:spcPct val="0"/>
                </a:spcBef>
                <a:buFontTx/>
                <a:buNone/>
              </a:pPr>
              <a:t>52</a:t>
            </a:fld>
            <a:endParaRPr lang="en-US" altLang="zh-TW" sz="1200">
              <a:solidFill>
                <a:srgbClr val="0C322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編號版面配置區 3">
            <a:extLst>
              <a:ext uri="{FF2B5EF4-FFF2-40B4-BE49-F238E27FC236}">
                <a16:creationId xmlns:a16="http://schemas.microsoft.com/office/drawing/2014/main" id="{F2C70D4C-A244-45FA-856E-DBC2DA5CEE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020D0F-126E-49BA-A51F-C64464E17BD3}" type="slidenum">
              <a:rPr lang="en-US" altLang="zh-TW" sz="1200">
                <a:solidFill>
                  <a:srgbClr val="0C3226"/>
                </a:solidFill>
              </a:rPr>
              <a:pPr>
                <a:spcBef>
                  <a:spcPct val="0"/>
                </a:spcBef>
                <a:buFontTx/>
                <a:buNone/>
              </a:pPr>
              <a:t>53</a:t>
            </a:fld>
            <a:endParaRPr lang="en-US" altLang="zh-TW" sz="1200">
              <a:solidFill>
                <a:srgbClr val="0C3226"/>
              </a:solidFill>
            </a:endParaRPr>
          </a:p>
        </p:txBody>
      </p:sp>
      <p:sp>
        <p:nvSpPr>
          <p:cNvPr id="128003" name="內容版面配置區 3">
            <a:extLst>
              <a:ext uri="{FF2B5EF4-FFF2-40B4-BE49-F238E27FC236}">
                <a16:creationId xmlns:a16="http://schemas.microsoft.com/office/drawing/2014/main" id="{B5CA390B-8404-40B3-ADC8-33FD59E03020}"/>
              </a:ext>
            </a:extLst>
          </p:cNvPr>
          <p:cNvSpPr>
            <a:spLocks noGrp="1"/>
          </p:cNvSpPr>
          <p:nvPr>
            <p:ph idx="1"/>
          </p:nvPr>
        </p:nvSpPr>
        <p:spPr>
          <a:xfrm>
            <a:off x="1271464" y="1536701"/>
            <a:ext cx="10008790"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A</a:t>
            </a:r>
            <a:r>
              <a:rPr lang="zh-TW" altLang="en-US" sz="2800" dirty="0">
                <a:latin typeface="標楷體" panose="03000509000000000000" pitchFamily="65" charset="-120"/>
                <a:ea typeface="標楷體" panose="03000509000000000000" pitchFamily="65" charset="-120"/>
              </a:rPr>
              <a:t>校優秀女同學，從小按照家長安排各種學習</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400" dirty="0">
                <a:latin typeface="標楷體" panose="03000509000000000000" pitchFamily="65" charset="-120"/>
                <a:ea typeface="標楷體" panose="03000509000000000000" pitchFamily="65" charset="-120"/>
              </a:rPr>
              <a:t>      親子並未討論性向、興趣，升學高中職時，學生對於志願選擇無想法，完全由家長安排、規畫。</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錄取傳統名校特招考試班，雖成績表現不差，但無法應付壓力，得身心症，高一上學期未結束即辦理休學，家長後悔未與學生深談。</a:t>
            </a:r>
            <a:endParaRPr lang="en-US" altLang="zh-TW" sz="24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B</a:t>
            </a:r>
            <a:r>
              <a:rPr lang="zh-TW" altLang="en-US" sz="2800" dirty="0">
                <a:latin typeface="標楷體" panose="03000509000000000000" pitchFamily="65" charset="-120"/>
                <a:ea typeface="標楷體" panose="03000509000000000000" pitchFamily="65" charset="-120"/>
              </a:rPr>
              <a:t>校優秀男同學，家長堅持選擇高中普通科</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學生性向與興趣明顯朝向群科，會考成績優秀鐵定可上公立高中普通科，家長堅持要學生選擇普通科。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錄取後公立高中普通科，學生無就學興趣，成績低落，高一上學期未結束即尋找轉學至職校機會，若無法轉學就要辦理休學，家長後悔未尊重學生想法。</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A36B866C-E534-46A5-A526-1160114B856D}"/>
              </a:ext>
            </a:extLst>
          </p:cNvPr>
          <p:cNvSpPr txBox="1">
            <a:spLocks noChangeArrowheads="1"/>
          </p:cNvSpPr>
          <p:nvPr/>
        </p:nvSpPr>
        <p:spPr bwMode="auto">
          <a:xfrm>
            <a:off x="4043362" y="188640"/>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投影片編號版面配置區 3">
            <a:extLst>
              <a:ext uri="{FF2B5EF4-FFF2-40B4-BE49-F238E27FC236}">
                <a16:creationId xmlns:a16="http://schemas.microsoft.com/office/drawing/2014/main" id="{2A1EA8E4-B310-48B8-AB7A-9C41D9A821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spcBef>
                <a:spcPct val="0"/>
              </a:spcBef>
              <a:buFontTx/>
              <a:buNone/>
            </a:pPr>
            <a:fld id="{5CE33B6F-C122-4052-B5C5-45D03CABFA09}" type="slidenum">
              <a:rPr lang="en-US" altLang="zh-TW" sz="1200">
                <a:solidFill>
                  <a:srgbClr val="0C3226"/>
                </a:solidFill>
              </a:rPr>
              <a:pPr>
                <a:spcBef>
                  <a:spcPct val="0"/>
                </a:spcBef>
                <a:buFontTx/>
                <a:buNone/>
              </a:pPr>
              <a:t>54</a:t>
            </a:fld>
            <a:endParaRPr lang="en-US" altLang="zh-TW" sz="1200">
              <a:solidFill>
                <a:srgbClr val="0C3226"/>
              </a:solidFill>
            </a:endParaRPr>
          </a:p>
        </p:txBody>
      </p:sp>
      <p:sp>
        <p:nvSpPr>
          <p:cNvPr id="129027" name="內容版面配置區 3">
            <a:extLst>
              <a:ext uri="{FF2B5EF4-FFF2-40B4-BE49-F238E27FC236}">
                <a16:creationId xmlns:a16="http://schemas.microsoft.com/office/drawing/2014/main" id="{FAD510B2-0145-4C82-BC45-D2C9902FBC10}"/>
              </a:ext>
            </a:extLst>
          </p:cNvPr>
          <p:cNvSpPr>
            <a:spLocks noGrp="1"/>
          </p:cNvSpPr>
          <p:nvPr>
            <p:ph idx="1"/>
          </p:nvPr>
        </p:nvSpPr>
        <p:spPr>
          <a:xfrm>
            <a:off x="1127448" y="1673225"/>
            <a:ext cx="10450947" cy="5184775"/>
          </a:xfrm>
        </p:spPr>
        <p:txBody>
          <a:bodyPr/>
          <a:lstStyle/>
          <a:p>
            <a:pPr>
              <a:buFontTx/>
              <a:buBlip>
                <a:blip r:embed="rId4"/>
              </a:buBlip>
            </a:pPr>
            <a:r>
              <a:rPr lang="en-US" altLang="zh-TW" sz="2800" dirty="0">
                <a:latin typeface="標楷體" panose="03000509000000000000" pitchFamily="65" charset="-120"/>
                <a:ea typeface="標楷體" panose="03000509000000000000" pitchFamily="65" charset="-120"/>
              </a:rPr>
              <a:t>C</a:t>
            </a:r>
            <a:r>
              <a:rPr lang="zh-TW" altLang="en-US" sz="2800" dirty="0">
                <a:latin typeface="標楷體" panose="03000509000000000000" pitchFamily="65" charset="-120"/>
                <a:ea typeface="標楷體" panose="03000509000000000000" pitchFamily="65" charset="-120"/>
              </a:rPr>
              <a:t>校優秀男同學，雙親均為教師</a:t>
            </a:r>
            <a:endParaRPr lang="en-US" altLang="zh-TW" sz="28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學生性向與興趣均為普通科，學生成績優秀鐵定可上公立高中普通科，但家長研究認為技職繁星對學生升學有利，堅持安排選讀群科。</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錄取後，學生無就學興趣，高一上學期未結束即鬧家庭革命，家長後悔未尊重學生想法，目前尋找轉學機會。</a:t>
            </a:r>
            <a:endParaRPr lang="zh-TW" altLang="en-US" sz="2800" dirty="0">
              <a:latin typeface="標楷體" panose="03000509000000000000" pitchFamily="65" charset="-120"/>
              <a:ea typeface="標楷體" panose="03000509000000000000" pitchFamily="65" charset="-120"/>
            </a:endParaRPr>
          </a:p>
          <a:p>
            <a:pPr>
              <a:buFontTx/>
              <a:buBlip>
                <a:blip r:embed="rId4"/>
              </a:buBlip>
            </a:pPr>
            <a:r>
              <a:rPr lang="en-US" altLang="zh-TW" sz="2800" dirty="0">
                <a:latin typeface="標楷體" panose="03000509000000000000" pitchFamily="65" charset="-120"/>
                <a:ea typeface="標楷體" panose="03000509000000000000" pitchFamily="65" charset="-120"/>
              </a:rPr>
              <a:t>D</a:t>
            </a:r>
            <a:r>
              <a:rPr lang="zh-TW" altLang="en-US" sz="2800" dirty="0">
                <a:latin typeface="標楷體" panose="03000509000000000000" pitchFamily="65" charset="-120"/>
                <a:ea typeface="標楷體" panose="03000509000000000000" pitchFamily="65" charset="-120"/>
              </a:rPr>
              <a:t>校優秀女同學，選讀五專後欲轉回高中職受困</a:t>
            </a:r>
            <a:endParaRPr lang="en-US" altLang="zh-TW" sz="2800" dirty="0">
              <a:latin typeface="標楷體" panose="03000509000000000000" pitchFamily="65" charset="-120"/>
              <a:ea typeface="標楷體" panose="03000509000000000000" pitchFamily="65" charset="-120"/>
            </a:endParaRPr>
          </a:p>
          <a:p>
            <a:pPr>
              <a:buFontTx/>
              <a:buNone/>
            </a:pPr>
            <a:r>
              <a:rPr lang="zh-TW" altLang="en-US" sz="28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學生性向與興趣朝向五專類科，家長也尊重，但未弄清高中職、五專之升學差異。</a:t>
            </a:r>
            <a:endParaRPr lang="en-US" altLang="zh-TW" sz="2400" dirty="0">
              <a:latin typeface="標楷體" panose="03000509000000000000" pitchFamily="65" charset="-120"/>
              <a:ea typeface="標楷體" panose="03000509000000000000" pitchFamily="65" charset="-120"/>
            </a:endParaRPr>
          </a:p>
          <a:p>
            <a:pPr>
              <a:buFontTx/>
              <a:buNone/>
            </a:pP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錄取五專後，發現畢業後插大或升大專院校之選擇較少，故欲轉回高中高職體系，但學分間無法相互採認。</a:t>
            </a:r>
            <a:endParaRPr lang="zh-TW" altLang="en-US" sz="2800" dirty="0">
              <a:latin typeface="標楷體" panose="03000509000000000000" pitchFamily="65" charset="-120"/>
              <a:ea typeface="標楷體" panose="03000509000000000000" pitchFamily="65" charset="-120"/>
            </a:endParaRPr>
          </a:p>
        </p:txBody>
      </p:sp>
      <p:sp>
        <p:nvSpPr>
          <p:cNvPr id="181254" name="Text Box 6">
            <a:extLst>
              <a:ext uri="{FF2B5EF4-FFF2-40B4-BE49-F238E27FC236}">
                <a16:creationId xmlns:a16="http://schemas.microsoft.com/office/drawing/2014/main" id="{09F78F23-9523-4A63-A287-15D251BB6BFE}"/>
              </a:ext>
            </a:extLst>
          </p:cNvPr>
          <p:cNvSpPr txBox="1">
            <a:spLocks noChangeArrowheads="1"/>
          </p:cNvSpPr>
          <p:nvPr/>
        </p:nvSpPr>
        <p:spPr bwMode="auto">
          <a:xfrm>
            <a:off x="4151784" y="260648"/>
            <a:ext cx="4105275" cy="76944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defRPr/>
            </a:pPr>
            <a:r>
              <a:rPr lang="zh-TW" altLang="en-US" sz="4400" dirty="0">
                <a:ea typeface="標楷體" panose="03000509000000000000" pitchFamily="65" charset="-120"/>
              </a:rPr>
              <a:t>案例分享</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 name="圖片 1">
            <a:extLst>
              <a:ext uri="{FF2B5EF4-FFF2-40B4-BE49-F238E27FC236}">
                <a16:creationId xmlns:a16="http://schemas.microsoft.com/office/drawing/2014/main" id="{9EF655B1-E37D-43E1-9807-0B4DCBAB5281}"/>
              </a:ext>
            </a:extLst>
          </p:cNvPr>
          <p:cNvPicPr>
            <a:picLocks noChangeAspect="1"/>
          </p:cNvPicPr>
          <p:nvPr/>
        </p:nvPicPr>
        <p:blipFill rotWithShape="1">
          <a:blip r:embed="rId3" cstate="print"/>
          <a:srcRect t="28559"/>
          <a:stretch/>
        </p:blipFill>
        <p:spPr bwMode="auto">
          <a:xfrm>
            <a:off x="881026" y="714360"/>
            <a:ext cx="10715700" cy="6500859"/>
          </a:xfrm>
          <a:prstGeom prst="rect">
            <a:avLst/>
          </a:prstGeom>
          <a:ln>
            <a:noFill/>
          </a:ln>
          <a:effectLst>
            <a:softEdge rad="317500"/>
          </a:effectLst>
        </p:spPr>
      </p:pic>
      <p:cxnSp>
        <p:nvCxnSpPr>
          <p:cNvPr id="7" name="直線接點 6">
            <a:extLst>
              <a:ext uri="{FF2B5EF4-FFF2-40B4-BE49-F238E27FC236}">
                <a16:creationId xmlns:a16="http://schemas.microsoft.com/office/drawing/2014/main" id="{64932583-71B3-4B98-9BB7-BB48CA564222}"/>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0052" name="矩形 40">
            <a:extLst>
              <a:ext uri="{FF2B5EF4-FFF2-40B4-BE49-F238E27FC236}">
                <a16:creationId xmlns:a16="http://schemas.microsoft.com/office/drawing/2014/main" id="{C42A1233-DDE5-42EC-ACE6-3B8D4747981C}"/>
              </a:ext>
            </a:extLst>
          </p:cNvPr>
          <p:cNvSpPr>
            <a:spLocks noChangeArrowheads="1"/>
          </p:cNvSpPr>
          <p:nvPr/>
        </p:nvSpPr>
        <p:spPr bwMode="auto">
          <a:xfrm>
            <a:off x="1487488" y="0"/>
            <a:ext cx="9169401" cy="44450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130053" name="Picture 2" descr="D:\學輔科資料\簡報圖案\12.png">
            <a:extLst>
              <a:ext uri="{FF2B5EF4-FFF2-40B4-BE49-F238E27FC236}">
                <a16:creationId xmlns:a16="http://schemas.microsoft.com/office/drawing/2014/main" id="{9E9BB999-F82A-4A86-970B-3883B57448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a:extLst>
              <a:ext uri="{FF2B5EF4-FFF2-40B4-BE49-F238E27FC236}">
                <a16:creationId xmlns:a16="http://schemas.microsoft.com/office/drawing/2014/main" id="{BC118A12-DCA4-4F6D-A9D4-C2F14C4E1218}"/>
              </a:ext>
            </a:extLst>
          </p:cNvPr>
          <p:cNvSpPr/>
          <p:nvPr/>
        </p:nvSpPr>
        <p:spPr>
          <a:xfrm>
            <a:off x="6348413" y="44450"/>
            <a:ext cx="4356100" cy="400050"/>
          </a:xfrm>
          <a:prstGeom prst="rect">
            <a:avLst/>
          </a:prstGeom>
        </p:spPr>
        <p:txBody>
          <a:bodyPr>
            <a:spAutoFit/>
          </a:bodyPr>
          <a:lstStyle/>
          <a:p>
            <a:pPr eaLnBrk="1" hangingPunct="1">
              <a:defRPr/>
            </a:pP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a:extLst>
              <a:ext uri="{FF2B5EF4-FFF2-40B4-BE49-F238E27FC236}">
                <a16:creationId xmlns:a16="http://schemas.microsoft.com/office/drawing/2014/main" id="{B7990B7A-F6E5-49B5-A41F-E42AF4FA473C}"/>
              </a:ext>
            </a:extLst>
          </p:cNvPr>
          <p:cNvSpPr/>
          <p:nvPr/>
        </p:nvSpPr>
        <p:spPr>
          <a:xfrm>
            <a:off x="1500188" y="741364"/>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EA76A4AB-2871-4AA6-846D-2B9FAEF39E87}"/>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志願選填輔導案例討論</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46A39BFC-95DB-4C3A-9D2C-DEE4A39615B0}"/>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7A2715B2-5562-46B2-B58F-16E9CDD34243}"/>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D3E41843-D9F0-4E97-AB6D-76823AF2C4FB}"/>
              </a:ext>
            </a:extLst>
          </p:cNvPr>
          <p:cNvSpPr/>
          <p:nvPr/>
        </p:nvSpPr>
        <p:spPr>
          <a:xfrm>
            <a:off x="3572416"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pPr eaLnBrk="1" hangingPunct="1">
              <a:defRPr/>
            </a:pPr>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spTree>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文字方塊 5">
            <a:extLst>
              <a:ext uri="{FF2B5EF4-FFF2-40B4-BE49-F238E27FC236}">
                <a16:creationId xmlns:a16="http://schemas.microsoft.com/office/drawing/2014/main" id="{4407575B-4374-4EAD-8034-E3F0F7158806}"/>
              </a:ext>
            </a:extLst>
          </p:cNvPr>
          <p:cNvSpPr txBox="1">
            <a:spLocks noChangeArrowheads="1"/>
          </p:cNvSpPr>
          <p:nvPr/>
        </p:nvSpPr>
        <p:spPr bwMode="auto">
          <a:xfrm>
            <a:off x="3935414" y="188913"/>
            <a:ext cx="51133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4400" b="1" dirty="0">
                <a:solidFill>
                  <a:srgbClr val="0000CC"/>
                </a:solidFill>
                <a:latin typeface="Arial" panose="020B0604020202020204" pitchFamily="34" charset="0"/>
                <a:ea typeface="標楷體" panose="03000509000000000000" pitchFamily="65" charset="-120"/>
              </a:rPr>
              <a:t>試模擬的用意</a:t>
            </a:r>
          </a:p>
        </p:txBody>
      </p:sp>
      <p:sp>
        <p:nvSpPr>
          <p:cNvPr id="227331" name="Text Box 3">
            <a:extLst>
              <a:ext uri="{FF2B5EF4-FFF2-40B4-BE49-F238E27FC236}">
                <a16:creationId xmlns:a16="http://schemas.microsoft.com/office/drawing/2014/main" id="{4CC75474-1701-46AC-BF61-3C75EC2D2A32}"/>
              </a:ext>
            </a:extLst>
          </p:cNvPr>
          <p:cNvSpPr txBox="1">
            <a:spLocks noChangeArrowheads="1"/>
          </p:cNvSpPr>
          <p:nvPr/>
        </p:nvSpPr>
        <p:spPr bwMode="auto">
          <a:xfrm>
            <a:off x="839416" y="1700212"/>
            <a:ext cx="10369152"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教育局掌握負責今年的學校其分發流程是否無誤及分發系統是否正常。</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讓學校師生瞭解</a:t>
            </a:r>
            <a:r>
              <a:rPr lang="zh-TW" altLang="en-US" sz="3200" dirty="0"/>
              <a:t>，</a:t>
            </a:r>
            <a:r>
              <a:rPr lang="zh-TW" altLang="en-US" sz="3200" dirty="0">
                <a:latin typeface="標楷體" panose="03000509000000000000" pitchFamily="65" charset="-120"/>
                <a:ea typeface="標楷體" panose="03000509000000000000" pitchFamily="65" charset="-120"/>
              </a:rPr>
              <a:t>正式分發前親師生試跑流程</a:t>
            </a:r>
            <a:r>
              <a:rPr lang="zh-TW" altLang="en-US" sz="3200" dirty="0"/>
              <a:t>，</a:t>
            </a:r>
            <a:r>
              <a:rPr lang="zh-TW" altLang="en-US" sz="3200" dirty="0">
                <a:latin typeface="標楷體" panose="03000509000000000000" pitchFamily="65" charset="-120"/>
                <a:ea typeface="標楷體" panose="03000509000000000000" pitchFamily="65" charset="-120"/>
              </a:rPr>
              <a:t>瞭解個別序位的意義及學生掌握自己目前</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分取得的狀況。</a:t>
            </a:r>
          </a:p>
          <a:p>
            <a:pPr>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學校可依此召開適性升學輔導會議，讓導師和輔導老師共同討論</a:t>
            </a:r>
            <a:r>
              <a:rPr lang="zh-TW" altLang="en-US" sz="3200" dirty="0"/>
              <a:t>，</a:t>
            </a:r>
            <a:r>
              <a:rPr lang="zh-TW" altLang="en-US" sz="3200" dirty="0">
                <a:latin typeface="標楷體" panose="03000509000000000000" pitchFamily="65" charset="-120"/>
                <a:ea typeface="標楷體" panose="03000509000000000000" pitchFamily="65" charset="-120"/>
              </a:rPr>
              <a:t>擬定修正後續方向並將分析結果張貼生涯輔導手冊，讓家長知悉一同努力。</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128EE04E-0F47-493E-9211-C8F74BB2A078}"/>
              </a:ext>
            </a:extLst>
          </p:cNvPr>
          <p:cNvGraphicFramePr/>
          <p:nvPr/>
        </p:nvGraphicFramePr>
        <p:xfrm>
          <a:off x="1703512" y="188640"/>
          <a:ext cx="8568952"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內容版面配置區 7">
            <a:extLst>
              <a:ext uri="{FF2B5EF4-FFF2-40B4-BE49-F238E27FC236}">
                <a16:creationId xmlns:a16="http://schemas.microsoft.com/office/drawing/2014/main" id="{9D6A734F-C403-481B-9CCB-9CFD216AD66A}"/>
              </a:ext>
            </a:extLst>
          </p:cNvPr>
          <p:cNvGraphicFramePr>
            <a:graphicFrameLocks noGrp="1"/>
          </p:cNvGraphicFramePr>
          <p:nvPr>
            <p:ph idx="4294967295"/>
          </p:nvPr>
        </p:nvGraphicFramePr>
        <p:xfrm>
          <a:off x="1954585" y="1913087"/>
          <a:ext cx="8229600" cy="47419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a:extLst>
              <a:ext uri="{FF2B5EF4-FFF2-40B4-BE49-F238E27FC236}">
                <a16:creationId xmlns:a16="http://schemas.microsoft.com/office/drawing/2014/main" id="{A76B7EA6-105D-4B57-8E34-EAE234064A29}"/>
              </a:ext>
            </a:extLst>
          </p:cNvPr>
          <p:cNvGraphicFramePr/>
          <p:nvPr/>
        </p:nvGraphicFramePr>
        <p:xfrm>
          <a:off x="1981200" y="274638"/>
          <a:ext cx="8229600" cy="1858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內容版面配置區 8">
            <a:extLst>
              <a:ext uri="{FF2B5EF4-FFF2-40B4-BE49-F238E27FC236}">
                <a16:creationId xmlns:a16="http://schemas.microsoft.com/office/drawing/2014/main" id="{A1A9AD8D-4A84-4DA3-ABD1-6470E0F9B7E5}"/>
              </a:ext>
            </a:extLst>
          </p:cNvPr>
          <p:cNvGraphicFramePr>
            <a:graphicFrameLocks noGrp="1"/>
          </p:cNvGraphicFramePr>
          <p:nvPr>
            <p:ph idx="4294967295"/>
          </p:nvPr>
        </p:nvGraphicFramePr>
        <p:xfrm>
          <a:off x="2207568" y="2276875"/>
          <a:ext cx="8640960" cy="42438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資料庫圖表 3">
            <a:extLst>
              <a:ext uri="{FF2B5EF4-FFF2-40B4-BE49-F238E27FC236}">
                <a16:creationId xmlns:a16="http://schemas.microsoft.com/office/drawing/2014/main" id="{FA186891-A9AE-414F-86F8-C039385DD6E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476" y="-42863"/>
            <a:ext cx="8277225"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4" descr="https://encrypted-tbn0.gstatic.com/images?q=tbn:ANd9GcQDHj3bG4gZPKyeImmReVOBn-Hlg7v-oh-HiVfMpzsNJRoRLXU7">
            <a:extLst>
              <a:ext uri="{FF2B5EF4-FFF2-40B4-BE49-F238E27FC236}">
                <a16:creationId xmlns:a16="http://schemas.microsoft.com/office/drawing/2014/main" id="{0ADAD2BD-B981-4AC6-8CE5-051F882EF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4365626"/>
            <a:ext cx="23907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內容版面配置區 4">
            <a:extLst>
              <a:ext uri="{FF2B5EF4-FFF2-40B4-BE49-F238E27FC236}">
                <a16:creationId xmlns:a16="http://schemas.microsoft.com/office/drawing/2014/main" id="{7A1B6DE1-857B-41DB-90C4-71BA3C83326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751" y="1556792"/>
            <a:ext cx="857726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4594584-61EF-4E1B-9B01-89F1C28CDC86}"/>
              </a:ext>
            </a:extLst>
          </p:cNvPr>
          <p:cNvPicPr>
            <a:picLocks noChangeAspect="1"/>
          </p:cNvPicPr>
          <p:nvPr/>
        </p:nvPicPr>
        <p:blipFill>
          <a:blip r:embed="rId3"/>
          <a:stretch>
            <a:fillRect/>
          </a:stretch>
        </p:blipFill>
        <p:spPr>
          <a:xfrm>
            <a:off x="383704" y="1275996"/>
            <a:ext cx="11424592" cy="5582004"/>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6</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6096000" y="1628801"/>
            <a:ext cx="1728193" cy="5760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E310F442-AA9E-487F-A530-CDF0E1F8B1FD}"/>
              </a:ext>
            </a:extLst>
          </p:cNvPr>
          <p:cNvSpPr/>
          <p:nvPr/>
        </p:nvSpPr>
        <p:spPr>
          <a:xfrm>
            <a:off x="4799856" y="3861048"/>
            <a:ext cx="4608512" cy="5760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471914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文字方塊 5">
            <a:extLst>
              <a:ext uri="{FF2B5EF4-FFF2-40B4-BE49-F238E27FC236}">
                <a16:creationId xmlns:a16="http://schemas.microsoft.com/office/drawing/2014/main" id="{8D0C9392-FF11-41CF-A195-926014057205}"/>
              </a:ext>
            </a:extLst>
          </p:cNvPr>
          <p:cNvSpPr txBox="1">
            <a:spLocks noChangeArrowheads="1"/>
          </p:cNvSpPr>
          <p:nvPr/>
        </p:nvSpPr>
        <p:spPr bwMode="auto">
          <a:xfrm>
            <a:off x="3000376" y="260350"/>
            <a:ext cx="60483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algn="ctr" eaLnBrk="1" hangingPunct="1">
              <a:spcBef>
                <a:spcPct val="0"/>
              </a:spcBef>
              <a:buFontTx/>
              <a:buNone/>
            </a:pPr>
            <a:r>
              <a:rPr lang="zh-TW" altLang="en-US" sz="3600" b="1" dirty="0">
                <a:solidFill>
                  <a:srgbClr val="0000CC"/>
                </a:solidFill>
                <a:latin typeface="Arial" panose="020B0604020202020204" pitchFamily="34" charset="0"/>
                <a:ea typeface="標楷體" panose="03000509000000000000" pitchFamily="65" charset="-120"/>
              </a:rPr>
              <a:t>落榜生的分析</a:t>
            </a:r>
            <a:r>
              <a:rPr lang="en-US" altLang="zh-TW" sz="3600" b="1" dirty="0">
                <a:solidFill>
                  <a:srgbClr val="0000CC"/>
                </a:solidFill>
                <a:latin typeface="Arial" panose="020B0604020202020204" pitchFamily="34" charset="0"/>
                <a:ea typeface="標楷體" panose="03000509000000000000" pitchFamily="65" charset="-120"/>
              </a:rPr>
              <a:t>-</a:t>
            </a:r>
            <a:r>
              <a:rPr lang="zh-TW" altLang="en-US" sz="3600" b="1" dirty="0">
                <a:solidFill>
                  <a:srgbClr val="0000CC"/>
                </a:solidFill>
                <a:latin typeface="Arial" panose="020B0604020202020204" pitchFamily="34" charset="0"/>
                <a:ea typeface="標楷體" panose="03000509000000000000" pitchFamily="65" charset="-120"/>
              </a:rPr>
              <a:t>以同德為例</a:t>
            </a:r>
          </a:p>
        </p:txBody>
      </p:sp>
      <p:sp>
        <p:nvSpPr>
          <p:cNvPr id="239619" name="Text Box 3">
            <a:extLst>
              <a:ext uri="{FF2B5EF4-FFF2-40B4-BE49-F238E27FC236}">
                <a16:creationId xmlns:a16="http://schemas.microsoft.com/office/drawing/2014/main" id="{40FF6290-F0FE-4C11-B624-5517FF9F67BB}"/>
              </a:ext>
            </a:extLst>
          </p:cNvPr>
          <p:cNvSpPr txBox="1">
            <a:spLocks noChangeArrowheads="1"/>
          </p:cNvSpPr>
          <p:nvPr/>
        </p:nvSpPr>
        <p:spPr bwMode="auto">
          <a:xfrm>
            <a:off x="695400" y="2060848"/>
            <a:ext cx="11017223" cy="4031873"/>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800100" indent="-342900">
              <a:defRPr kumimoji="1">
                <a:solidFill>
                  <a:schemeClr val="tx1"/>
                </a:solidFill>
                <a:latin typeface="Arial" panose="020B0604020202020204" pitchFamily="34" charset="0"/>
                <a:ea typeface="新細明體" panose="02020500000000000000" pitchFamily="18" charset="-120"/>
              </a:defRPr>
            </a:lvl2pPr>
            <a:lvl3pPr marL="1257300" indent="-342900">
              <a:defRPr kumimoji="1">
                <a:solidFill>
                  <a:schemeClr val="tx1"/>
                </a:solidFill>
                <a:latin typeface="Arial" panose="020B0604020202020204" pitchFamily="34" charset="0"/>
                <a:ea typeface="新細明體" panose="02020500000000000000" pitchFamily="18" charset="-120"/>
              </a:defRPr>
            </a:lvl3pPr>
            <a:lvl4pPr marL="1714500" indent="-342900">
              <a:defRPr kumimoji="1">
                <a:solidFill>
                  <a:schemeClr val="tx1"/>
                </a:solidFill>
                <a:latin typeface="Arial" panose="020B0604020202020204" pitchFamily="34" charset="0"/>
                <a:ea typeface="新細明體" panose="02020500000000000000" pitchFamily="18" charset="-120"/>
              </a:defRPr>
            </a:lvl4pPr>
            <a:lvl5pPr marL="2171700" indent="-342900">
              <a:defRPr kumimoji="1">
                <a:solidFill>
                  <a:schemeClr val="tx1"/>
                </a:solidFill>
                <a:latin typeface="Arial" panose="020B0604020202020204" pitchFamily="34"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25</a:t>
            </a:r>
            <a:r>
              <a:rPr lang="zh-TW" altLang="en-US" sz="3200" dirty="0">
                <a:latin typeface="標楷體" panose="03000509000000000000" pitchFamily="65" charset="-120"/>
                <a:ea typeface="標楷體" panose="03000509000000000000" pitchFamily="65" charset="-120"/>
              </a:rPr>
              <a:t>位學生落榜，其中身障生</a:t>
            </a:r>
            <a:r>
              <a:rPr lang="en-US" altLang="zh-TW" sz="3200" dirty="0">
                <a:latin typeface="標楷體" panose="03000509000000000000" pitchFamily="65" charset="-120"/>
                <a:ea typeface="標楷體" panose="03000509000000000000" pitchFamily="65" charset="-120"/>
              </a:rPr>
              <a:t>6</a:t>
            </a:r>
            <a:r>
              <a:rPr lang="zh-TW" altLang="en-US" sz="3200" dirty="0">
                <a:latin typeface="標楷體" panose="03000509000000000000" pitchFamily="65" charset="-120"/>
                <a:ea typeface="標楷體" panose="03000509000000000000" pitchFamily="65" charset="-120"/>
              </a:rPr>
              <a:t>位，一般生</a:t>
            </a:r>
            <a:r>
              <a:rPr lang="en-US" altLang="zh-TW" sz="3200" dirty="0">
                <a:latin typeface="標楷體" panose="03000509000000000000" pitchFamily="65" charset="-120"/>
                <a:ea typeface="標楷體" panose="03000509000000000000" pitchFamily="65" charset="-120"/>
              </a:rPr>
              <a:t>19</a:t>
            </a:r>
            <a:r>
              <a:rPr lang="zh-TW" altLang="en-US" sz="3200" dirty="0">
                <a:latin typeface="標楷體" panose="03000509000000000000" pitchFamily="65" charset="-120"/>
                <a:ea typeface="標楷體" panose="03000509000000000000" pitchFamily="65" charset="-120"/>
              </a:rPr>
              <a:t>位，平均志願數是</a:t>
            </a:r>
            <a:r>
              <a:rPr lang="en-US" altLang="zh-TW" sz="3200" dirty="0">
                <a:latin typeface="標楷體" panose="03000509000000000000" pitchFamily="65" charset="-120"/>
                <a:ea typeface="標楷體" panose="03000509000000000000" pitchFamily="65" charset="-120"/>
              </a:rPr>
              <a:t>21</a:t>
            </a:r>
            <a:r>
              <a:rPr lang="zh-TW" altLang="en-US" sz="3200" dirty="0">
                <a:latin typeface="標楷體" panose="03000509000000000000" pitchFamily="65" charset="-120"/>
                <a:ea typeface="標楷體" panose="03000509000000000000" pitchFamily="65" charset="-120"/>
              </a:rPr>
              <a:t>個。</a:t>
            </a:r>
          </a:p>
          <a:p>
            <a:pPr algn="just">
              <a:spcBef>
                <a:spcPct val="50000"/>
              </a:spcBef>
              <a:buFontTx/>
              <a:buAutoNum type="arabicPeriod"/>
              <a:defRPr/>
            </a:pPr>
            <a:r>
              <a:rPr lang="zh-TW" altLang="en-US" sz="3200" dirty="0">
                <a:latin typeface="標楷體" panose="03000509000000000000" pitchFamily="65" charset="-120"/>
                <a:ea typeface="標楷體" panose="03000509000000000000" pitchFamily="65" charset="-120"/>
              </a:rPr>
              <a:t>超額比序</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分中，有</a:t>
            </a:r>
            <a:r>
              <a:rPr lang="en-US" altLang="zh-TW" sz="3200" dirty="0">
                <a:latin typeface="標楷體" panose="03000509000000000000" pitchFamily="65" charset="-120"/>
                <a:ea typeface="標楷體" panose="03000509000000000000" pitchFamily="65" charset="-120"/>
              </a:rPr>
              <a:t>13</a:t>
            </a:r>
            <a:r>
              <a:rPr lang="zh-TW" altLang="en-US" sz="3200" dirty="0">
                <a:latin typeface="標楷體" panose="03000509000000000000" pitchFamily="65" charset="-120"/>
                <a:ea typeface="標楷體" panose="03000509000000000000" pitchFamily="65" charset="-120"/>
              </a:rPr>
              <a:t>位學生沒有拿到滿分，其中</a:t>
            </a:r>
            <a:r>
              <a:rPr lang="en-US" altLang="zh-TW" sz="3200" dirty="0">
                <a:latin typeface="標楷體" panose="03000509000000000000" pitchFamily="65" charset="-120"/>
                <a:ea typeface="標楷體" panose="03000509000000000000" pitchFamily="65" charset="-120"/>
              </a:rPr>
              <a:t>4</a:t>
            </a:r>
            <a:r>
              <a:rPr lang="zh-TW" altLang="en-US" sz="3200" dirty="0">
                <a:latin typeface="標楷體" panose="03000509000000000000" pitchFamily="65" charset="-120"/>
                <a:ea typeface="標楷體" panose="03000509000000000000" pitchFamily="65" charset="-120"/>
              </a:rPr>
              <a:t>人次是服務表現、</a:t>
            </a:r>
            <a:r>
              <a:rPr lang="en-US" altLang="zh-TW" sz="3200" dirty="0">
                <a:latin typeface="標楷體" panose="03000509000000000000" pitchFamily="65" charset="-120"/>
                <a:ea typeface="標楷體" panose="03000509000000000000" pitchFamily="65" charset="-120"/>
              </a:rPr>
              <a:t>11</a:t>
            </a:r>
            <a:r>
              <a:rPr lang="zh-TW" altLang="en-US" sz="3200" dirty="0">
                <a:latin typeface="標楷體" panose="03000509000000000000" pitchFamily="65" charset="-120"/>
                <a:ea typeface="標楷體" panose="03000509000000000000" pitchFamily="65" charset="-120"/>
              </a:rPr>
              <a:t>人次是品德表現，</a:t>
            </a:r>
            <a:r>
              <a:rPr lang="en-US" altLang="zh-TW" sz="3200" dirty="0">
                <a:latin typeface="標楷體" panose="03000509000000000000" pitchFamily="65" charset="-12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人次是</a:t>
            </a:r>
            <a:r>
              <a:rPr lang="zh-TW" altLang="en-US" sz="3200" dirty="0">
                <a:ea typeface="標楷體" panose="03000509000000000000" pitchFamily="65" charset="-120"/>
              </a:rPr>
              <a:t>畢業資格，</a:t>
            </a:r>
            <a:r>
              <a:rPr lang="en-US" altLang="zh-TW" sz="3200" dirty="0">
                <a:ea typeface="標楷體" panose="03000509000000000000" pitchFamily="65" charset="-120"/>
              </a:rPr>
              <a:t>1</a:t>
            </a:r>
            <a:r>
              <a:rPr lang="zh-TW" altLang="en-US" sz="3200" dirty="0">
                <a:latin typeface="標楷體" panose="03000509000000000000" pitchFamily="65" charset="-120"/>
                <a:ea typeface="標楷體" panose="03000509000000000000" pitchFamily="65" charset="-120"/>
              </a:rPr>
              <a:t>人均衡學習未滿分。</a:t>
            </a:r>
          </a:p>
          <a:p>
            <a:pPr>
              <a:spcBef>
                <a:spcPct val="50000"/>
              </a:spcBef>
              <a:buFontTx/>
              <a:buAutoNum type="arabicPeriod"/>
              <a:defRPr/>
            </a:pPr>
            <a:r>
              <a:rPr lang="en-US" altLang="zh-TW" sz="3200" dirty="0">
                <a:latin typeface="標楷體" panose="03000509000000000000" pitchFamily="65" charset="-120"/>
                <a:ea typeface="標楷體" panose="03000509000000000000" pitchFamily="65" charset="-120"/>
              </a:rPr>
              <a:t>12</a:t>
            </a:r>
            <a:r>
              <a:rPr lang="zh-TW" altLang="en-US" sz="3200" dirty="0">
                <a:latin typeface="標楷體" panose="03000509000000000000" pitchFamily="65" charset="-120"/>
                <a:ea typeface="標楷體" panose="03000509000000000000" pitchFamily="65" charset="-120"/>
              </a:rPr>
              <a:t>位學生超額比序的</a:t>
            </a:r>
            <a:r>
              <a:rPr lang="en-US" altLang="zh-TW" sz="3200" dirty="0">
                <a:latin typeface="標楷體" panose="03000509000000000000" pitchFamily="65" charset="-120"/>
                <a:ea typeface="標楷體" panose="03000509000000000000" pitchFamily="65" charset="-120"/>
              </a:rPr>
              <a:t>67</a:t>
            </a:r>
            <a:r>
              <a:rPr lang="zh-TW" altLang="en-US" sz="3200" dirty="0">
                <a:latin typeface="標楷體" panose="03000509000000000000" pitchFamily="65" charset="-120"/>
                <a:ea typeface="標楷體" panose="03000509000000000000" pitchFamily="65" charset="-120"/>
              </a:rPr>
              <a:t>分拿滿分但落榜，學校要分析其原因並加以輔導。</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標題 1">
            <a:extLst>
              <a:ext uri="{FF2B5EF4-FFF2-40B4-BE49-F238E27FC236}">
                <a16:creationId xmlns:a16="http://schemas.microsoft.com/office/drawing/2014/main" id="{F80D70F8-E82E-4CBE-89FD-FDD20584145E}"/>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sz="4800" b="0">
                <a:ln>
                  <a:noFill/>
                </a:ln>
                <a:latin typeface="標楷體" panose="03000509000000000000" pitchFamily="65" charset="-120"/>
                <a:ea typeface="標楷體" panose="03000509000000000000" pitchFamily="65" charset="-120"/>
              </a:rPr>
              <a:t>個別序位</a:t>
            </a:r>
          </a:p>
        </p:txBody>
      </p:sp>
      <p:sp>
        <p:nvSpPr>
          <p:cNvPr id="137219" name="內容版面配置區 2">
            <a:extLst>
              <a:ext uri="{FF2B5EF4-FFF2-40B4-BE49-F238E27FC236}">
                <a16:creationId xmlns:a16="http://schemas.microsoft.com/office/drawing/2014/main" id="{6FDF9C38-61C2-4421-8A3C-05C9D07AD84D}"/>
              </a:ext>
            </a:extLst>
          </p:cNvPr>
          <p:cNvSpPr>
            <a:spLocks noGrp="1"/>
          </p:cNvSpPr>
          <p:nvPr>
            <p:ph idx="4294967295"/>
          </p:nvPr>
        </p:nvSpPr>
        <p:spPr>
          <a:xfrm>
            <a:off x="1343472" y="1988840"/>
            <a:ext cx="10081817" cy="4471988"/>
          </a:xfrm>
        </p:spPr>
        <p:txBody>
          <a:bodyPr/>
          <a:lstStyle/>
          <a:p>
            <a:r>
              <a:rPr lang="zh-TW" altLang="zh-TW" dirty="0">
                <a:latin typeface="標楷體" panose="03000509000000000000" pitchFamily="65" charset="-120"/>
                <a:ea typeface="標楷體" panose="03000509000000000000" pitchFamily="65" charset="-120"/>
              </a:rPr>
              <a:t>今年「個別序位」區間比率為</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，且不少於</a:t>
            </a:r>
            <a:r>
              <a:rPr lang="en-US" altLang="zh-TW" dirty="0">
                <a:latin typeface="標楷體" panose="03000509000000000000" pitchFamily="65" charset="-120"/>
                <a:ea typeface="標楷體" panose="03000509000000000000" pitchFamily="65" charset="-120"/>
              </a:rPr>
              <a:t>100</a:t>
            </a:r>
            <a:r>
              <a:rPr lang="zh-TW" altLang="zh-TW" dirty="0">
                <a:latin typeface="標楷體" panose="03000509000000000000" pitchFamily="65" charset="-120"/>
                <a:ea typeface="標楷體" panose="03000509000000000000" pitchFamily="65" charset="-120"/>
              </a:rPr>
              <a:t>人。</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en-US" altLang="zh-TW" dirty="0">
                <a:solidFill>
                  <a:srgbClr val="0070C0"/>
                </a:solidFill>
                <a:latin typeface="標楷體" panose="03000509000000000000" pitchFamily="65" charset="-120"/>
                <a:ea typeface="標楷體" panose="03000509000000000000" pitchFamily="65" charset="-120"/>
              </a:rPr>
              <a:t>1%</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0.01</a:t>
            </a:r>
            <a:r>
              <a:rPr lang="zh-TW" altLang="en-US" dirty="0">
                <a:solidFill>
                  <a:srgbClr val="0070C0"/>
                </a:solidFill>
                <a:latin typeface="標楷體" panose="03000509000000000000" pitchFamily="65" charset="-120"/>
                <a:ea typeface="標楷體" panose="03000509000000000000" pitchFamily="65" charset="-120"/>
              </a:rPr>
              <a:t>，</a:t>
            </a:r>
            <a:r>
              <a:rPr lang="en-US" altLang="zh-TW" dirty="0">
                <a:solidFill>
                  <a:srgbClr val="0070C0"/>
                </a:solidFill>
                <a:latin typeface="標楷體" panose="03000509000000000000" pitchFamily="65" charset="-120"/>
                <a:ea typeface="標楷體" panose="03000509000000000000" pitchFamily="65" charset="-120"/>
              </a:rPr>
              <a:t>0.3%</a:t>
            </a:r>
            <a:r>
              <a:rPr lang="zh-TW" altLang="en-US" dirty="0">
                <a:solidFill>
                  <a:srgbClr val="0070C0"/>
                </a:solidFill>
                <a:latin typeface="標楷體" panose="03000509000000000000" pitchFamily="65" charset="-120"/>
                <a:ea typeface="標楷體" panose="03000509000000000000" pitchFamily="65" charset="-120"/>
              </a:rPr>
              <a:t>為</a:t>
            </a:r>
            <a:r>
              <a:rPr lang="en-US" altLang="zh-TW" dirty="0">
                <a:solidFill>
                  <a:srgbClr val="0070C0"/>
                </a:solidFill>
                <a:latin typeface="標楷體" panose="03000509000000000000" pitchFamily="65" charset="-120"/>
                <a:ea typeface="標楷體" panose="03000509000000000000" pitchFamily="65" charset="-120"/>
              </a:rPr>
              <a:t>0.003</a:t>
            </a:r>
          </a:p>
          <a:p>
            <a:r>
              <a:rPr lang="en-US" altLang="zh-TW" dirty="0">
                <a:solidFill>
                  <a:srgbClr val="0070C0"/>
                </a:solidFill>
                <a:latin typeface="標楷體" panose="03000509000000000000" pitchFamily="65" charset="-120"/>
                <a:ea typeface="標楷體" panose="03000509000000000000" pitchFamily="65" charset="-120"/>
              </a:rPr>
              <a:t>21000 X 0.003=63(</a:t>
            </a:r>
            <a:r>
              <a:rPr lang="zh-TW" altLang="en-US" dirty="0">
                <a:solidFill>
                  <a:srgbClr val="0070C0"/>
                </a:solidFill>
                <a:latin typeface="標楷體" panose="03000509000000000000" pitchFamily="65" charset="-120"/>
                <a:ea typeface="標楷體" panose="03000509000000000000" pitchFamily="65" charset="-120"/>
              </a:rPr>
              <a:t>少於</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r>
              <a:rPr lang="en-US" altLang="zh-TW" dirty="0">
                <a:solidFill>
                  <a:srgbClr val="0070C0"/>
                </a:solidFill>
                <a:latin typeface="標楷體" panose="03000509000000000000" pitchFamily="65" charset="-120"/>
                <a:ea typeface="標楷體" panose="03000509000000000000" pitchFamily="65" charset="-120"/>
              </a:rPr>
              <a:t>)</a:t>
            </a:r>
          </a:p>
          <a:p>
            <a:r>
              <a:rPr lang="zh-TW" altLang="en-US" dirty="0">
                <a:solidFill>
                  <a:srgbClr val="0070C0"/>
                </a:solidFill>
                <a:latin typeface="標楷體" panose="03000509000000000000" pitchFamily="65" charset="-120"/>
                <a:ea typeface="標楷體" panose="03000509000000000000" pitchFamily="65" charset="-120"/>
              </a:rPr>
              <a:t>所以桃連區個別序位累積人數區間為</a:t>
            </a:r>
            <a:r>
              <a:rPr lang="en-US" altLang="zh-TW" dirty="0">
                <a:solidFill>
                  <a:srgbClr val="0070C0"/>
                </a:solidFill>
                <a:latin typeface="標楷體" panose="03000509000000000000" pitchFamily="65" charset="-120"/>
                <a:ea typeface="標楷體" panose="03000509000000000000" pitchFamily="65" charset="-120"/>
              </a:rPr>
              <a:t>100</a:t>
            </a:r>
            <a:r>
              <a:rPr lang="zh-TW" altLang="en-US" dirty="0">
                <a:solidFill>
                  <a:srgbClr val="0070C0"/>
                </a:solidFill>
                <a:latin typeface="標楷體" panose="03000509000000000000" pitchFamily="65" charset="-120"/>
                <a:ea typeface="標楷體" panose="03000509000000000000" pitchFamily="65" charset="-120"/>
              </a:rPr>
              <a:t>人</a:t>
            </a:r>
            <a:endParaRPr lang="en-US" altLang="zh-TW" dirty="0">
              <a:solidFill>
                <a:srgbClr val="0070C0"/>
              </a:solidFill>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2AF65053-ACC3-45EA-807B-3290D1168B3B}"/>
              </a:ext>
            </a:extLst>
          </p:cNvPr>
          <p:cNvGraphicFramePr>
            <a:graphicFrameLocks noGrp="1"/>
          </p:cNvGraphicFramePr>
          <p:nvPr>
            <p:ph idx="4294967295"/>
          </p:nvPr>
        </p:nvGraphicFramePr>
        <p:xfrm>
          <a:off x="1683695" y="836712"/>
          <a:ext cx="8984307" cy="561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8243" name="文字方塊 6">
            <a:extLst>
              <a:ext uri="{FF2B5EF4-FFF2-40B4-BE49-F238E27FC236}">
                <a16:creationId xmlns:a16="http://schemas.microsoft.com/office/drawing/2014/main" id="{1CB31B9C-83D3-449E-BCDE-BE8881B35790}"/>
              </a:ext>
            </a:extLst>
          </p:cNvPr>
          <p:cNvSpPr txBox="1">
            <a:spLocks noChangeArrowheads="1"/>
          </p:cNvSpPr>
          <p:nvPr/>
        </p:nvSpPr>
        <p:spPr bwMode="auto">
          <a:xfrm>
            <a:off x="1810405"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１各項目加總總積分</a:t>
            </a:r>
          </a:p>
        </p:txBody>
      </p:sp>
      <p:sp>
        <p:nvSpPr>
          <p:cNvPr id="138244" name="文字方塊 7">
            <a:extLst>
              <a:ext uri="{FF2B5EF4-FFF2-40B4-BE49-F238E27FC236}">
                <a16:creationId xmlns:a16="http://schemas.microsoft.com/office/drawing/2014/main" id="{7E26F081-8875-4D6E-8132-1F5370800B0F}"/>
              </a:ext>
            </a:extLst>
          </p:cNvPr>
          <p:cNvSpPr txBox="1">
            <a:spLocks noChangeArrowheads="1"/>
          </p:cNvSpPr>
          <p:nvPr/>
        </p:nvSpPr>
        <p:spPr bwMode="auto">
          <a:xfrm>
            <a:off x="2404130" y="2500313"/>
            <a:ext cx="52322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２低收入戶學生優先</a:t>
            </a:r>
          </a:p>
        </p:txBody>
      </p:sp>
      <p:sp>
        <p:nvSpPr>
          <p:cNvPr id="138245" name="文字方塊 8">
            <a:extLst>
              <a:ext uri="{FF2B5EF4-FFF2-40B4-BE49-F238E27FC236}">
                <a16:creationId xmlns:a16="http://schemas.microsoft.com/office/drawing/2014/main" id="{B6E5CF12-E472-4C34-9A36-9E9379F3E7EB}"/>
              </a:ext>
            </a:extLst>
          </p:cNvPr>
          <p:cNvSpPr txBox="1">
            <a:spLocks noChangeArrowheads="1"/>
          </p:cNvSpPr>
          <p:nvPr/>
        </p:nvSpPr>
        <p:spPr bwMode="auto">
          <a:xfrm>
            <a:off x="2999443" y="2492376"/>
            <a:ext cx="52322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３適性輔導總積分</a:t>
            </a:r>
          </a:p>
        </p:txBody>
      </p:sp>
      <p:sp>
        <p:nvSpPr>
          <p:cNvPr id="138246" name="文字方塊 9">
            <a:extLst>
              <a:ext uri="{FF2B5EF4-FFF2-40B4-BE49-F238E27FC236}">
                <a16:creationId xmlns:a16="http://schemas.microsoft.com/office/drawing/2014/main" id="{1C8C225E-B4B7-48C8-BE64-97D13A735C1C}"/>
              </a:ext>
            </a:extLst>
          </p:cNvPr>
          <p:cNvSpPr txBox="1">
            <a:spLocks noChangeArrowheads="1"/>
          </p:cNvSpPr>
          <p:nvPr/>
        </p:nvSpPr>
        <p:spPr bwMode="auto">
          <a:xfrm>
            <a:off x="3556655" y="2500314"/>
            <a:ext cx="52322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４多元學習表現總積分</a:t>
            </a:r>
          </a:p>
        </p:txBody>
      </p:sp>
      <p:sp>
        <p:nvSpPr>
          <p:cNvPr id="138247" name="文字方塊 10">
            <a:extLst>
              <a:ext uri="{FF2B5EF4-FFF2-40B4-BE49-F238E27FC236}">
                <a16:creationId xmlns:a16="http://schemas.microsoft.com/office/drawing/2014/main" id="{867210D6-EBE0-4DED-B8C7-C8C060C597C4}"/>
              </a:ext>
            </a:extLst>
          </p:cNvPr>
          <p:cNvSpPr txBox="1">
            <a:spLocks noChangeArrowheads="1"/>
          </p:cNvSpPr>
          <p:nvPr/>
        </p:nvSpPr>
        <p:spPr bwMode="auto">
          <a:xfrm>
            <a:off x="4132918" y="2500314"/>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５教育會考換算總積分</a:t>
            </a:r>
          </a:p>
        </p:txBody>
      </p:sp>
      <p:sp>
        <p:nvSpPr>
          <p:cNvPr id="138248" name="文字方塊 11">
            <a:extLst>
              <a:ext uri="{FF2B5EF4-FFF2-40B4-BE49-F238E27FC236}">
                <a16:creationId xmlns:a16="http://schemas.microsoft.com/office/drawing/2014/main" id="{8E288CAF-5399-4FFB-B188-F4B674DD44AB}"/>
              </a:ext>
            </a:extLst>
          </p:cNvPr>
          <p:cNvSpPr txBox="1">
            <a:spLocks noChangeArrowheads="1"/>
          </p:cNvSpPr>
          <p:nvPr/>
        </p:nvSpPr>
        <p:spPr bwMode="auto">
          <a:xfrm>
            <a:off x="4709180" y="2500313"/>
            <a:ext cx="52322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６志願序積分</a:t>
            </a:r>
          </a:p>
        </p:txBody>
      </p:sp>
      <p:sp>
        <p:nvSpPr>
          <p:cNvPr id="138249" name="文字方塊 14">
            <a:extLst>
              <a:ext uri="{FF2B5EF4-FFF2-40B4-BE49-F238E27FC236}">
                <a16:creationId xmlns:a16="http://schemas.microsoft.com/office/drawing/2014/main" id="{26DD2AAA-4BA6-4983-8DC3-0670A08D8F77}"/>
              </a:ext>
            </a:extLst>
          </p:cNvPr>
          <p:cNvSpPr txBox="1">
            <a:spLocks noChangeArrowheads="1"/>
          </p:cNvSpPr>
          <p:nvPr/>
        </p:nvSpPr>
        <p:spPr bwMode="auto">
          <a:xfrm>
            <a:off x="7608055" y="29241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0" name="文字方塊 16">
            <a:extLst>
              <a:ext uri="{FF2B5EF4-FFF2-40B4-BE49-F238E27FC236}">
                <a16:creationId xmlns:a16="http://schemas.microsoft.com/office/drawing/2014/main" id="{18D26B7D-3174-497B-9DE9-A2764DA68193}"/>
              </a:ext>
            </a:extLst>
          </p:cNvPr>
          <p:cNvSpPr txBox="1">
            <a:spLocks noChangeArrowheads="1"/>
          </p:cNvSpPr>
          <p:nvPr/>
        </p:nvSpPr>
        <p:spPr bwMode="auto">
          <a:xfrm>
            <a:off x="5155367" y="33813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1" name="文字方塊 17">
            <a:extLst>
              <a:ext uri="{FF2B5EF4-FFF2-40B4-BE49-F238E27FC236}">
                <a16:creationId xmlns:a16="http://schemas.microsoft.com/office/drawing/2014/main" id="{2197E130-77DD-4C48-9720-8B40EE787B1E}"/>
              </a:ext>
            </a:extLst>
          </p:cNvPr>
          <p:cNvSpPr txBox="1">
            <a:spLocks noChangeArrowheads="1"/>
          </p:cNvSpPr>
          <p:nvPr/>
        </p:nvSpPr>
        <p:spPr bwMode="auto">
          <a:xfrm>
            <a:off x="5307767" y="3533775"/>
            <a:ext cx="67710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2" name="文字方塊 19">
            <a:extLst>
              <a:ext uri="{FF2B5EF4-FFF2-40B4-BE49-F238E27FC236}">
                <a16:creationId xmlns:a16="http://schemas.microsoft.com/office/drawing/2014/main" id="{297D7038-D4C9-4986-B86F-686CDC9454F3}"/>
              </a:ext>
            </a:extLst>
          </p:cNvPr>
          <p:cNvSpPr txBox="1">
            <a:spLocks noChangeArrowheads="1"/>
          </p:cNvSpPr>
          <p:nvPr/>
        </p:nvSpPr>
        <p:spPr bwMode="auto">
          <a:xfrm>
            <a:off x="5979180" y="2511426"/>
            <a:ext cx="52322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８教育會考國文科標示</a:t>
            </a:r>
          </a:p>
        </p:txBody>
      </p:sp>
      <p:sp>
        <p:nvSpPr>
          <p:cNvPr id="138253" name="文字方塊 20">
            <a:extLst>
              <a:ext uri="{FF2B5EF4-FFF2-40B4-BE49-F238E27FC236}">
                <a16:creationId xmlns:a16="http://schemas.microsoft.com/office/drawing/2014/main" id="{5E93F81D-D959-42CA-B75F-5442163B84C7}"/>
              </a:ext>
            </a:extLst>
          </p:cNvPr>
          <p:cNvSpPr txBox="1">
            <a:spLocks noChangeArrowheads="1"/>
          </p:cNvSpPr>
          <p:nvPr/>
        </p:nvSpPr>
        <p:spPr bwMode="auto">
          <a:xfrm>
            <a:off x="6672918" y="2524125"/>
            <a:ext cx="52322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９教育會考數學科標示</a:t>
            </a:r>
          </a:p>
        </p:txBody>
      </p:sp>
      <p:sp>
        <p:nvSpPr>
          <p:cNvPr id="138254" name="文字方塊 1">
            <a:extLst>
              <a:ext uri="{FF2B5EF4-FFF2-40B4-BE49-F238E27FC236}">
                <a16:creationId xmlns:a16="http://schemas.microsoft.com/office/drawing/2014/main" id="{DE713F38-4D02-47BC-B81E-9660BF7470E8}"/>
              </a:ext>
            </a:extLst>
          </p:cNvPr>
          <p:cNvSpPr txBox="1">
            <a:spLocks noChangeArrowheads="1"/>
          </p:cNvSpPr>
          <p:nvPr/>
        </p:nvSpPr>
        <p:spPr bwMode="auto">
          <a:xfrm>
            <a:off x="1455738" y="-373063"/>
            <a:ext cx="184151"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chemeClr val="tx1"/>
              </a:solidFill>
              <a:latin typeface="Calibri" panose="020F0502020204030204" pitchFamily="34" charset="0"/>
            </a:endParaRPr>
          </a:p>
        </p:txBody>
      </p:sp>
      <p:sp>
        <p:nvSpPr>
          <p:cNvPr id="138255" name="文字方塊 22">
            <a:extLst>
              <a:ext uri="{FF2B5EF4-FFF2-40B4-BE49-F238E27FC236}">
                <a16:creationId xmlns:a16="http://schemas.microsoft.com/office/drawing/2014/main" id="{57205878-48DE-4AE6-8174-505C42C6EC5B}"/>
              </a:ext>
            </a:extLst>
          </p:cNvPr>
          <p:cNvSpPr txBox="1">
            <a:spLocks noChangeArrowheads="1"/>
          </p:cNvSpPr>
          <p:nvPr/>
        </p:nvSpPr>
        <p:spPr bwMode="auto">
          <a:xfrm>
            <a:off x="5283855" y="2001839"/>
            <a:ext cx="52322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FF0000"/>
                </a:solidFill>
                <a:latin typeface="標楷體" panose="03000509000000000000" pitchFamily="65" charset="-120"/>
                <a:ea typeface="標楷體" panose="03000509000000000000" pitchFamily="65" charset="-120"/>
                <a:cs typeface="BiauKai"/>
              </a:rPr>
              <a:t>７教育會考成績等級標示總點數</a:t>
            </a:r>
          </a:p>
        </p:txBody>
      </p:sp>
      <p:graphicFrame>
        <p:nvGraphicFramePr>
          <p:cNvPr id="28726" name="Group 54">
            <a:extLst>
              <a:ext uri="{FF2B5EF4-FFF2-40B4-BE49-F238E27FC236}">
                <a16:creationId xmlns:a16="http://schemas.microsoft.com/office/drawing/2014/main" id="{C30C5FFE-2635-4B48-B56F-EBA5CB4DF929}"/>
              </a:ext>
            </a:extLst>
          </p:cNvPr>
          <p:cNvGraphicFramePr>
            <a:graphicFrameLocks noGrp="1"/>
          </p:cNvGraphicFramePr>
          <p:nvPr/>
        </p:nvGraphicFramePr>
        <p:xfrm>
          <a:off x="1547813" y="5876926"/>
          <a:ext cx="6108700" cy="957263"/>
        </p:xfrm>
        <a:graphic>
          <a:graphicData uri="http://schemas.openxmlformats.org/drawingml/2006/table">
            <a:tbl>
              <a:tblPr/>
              <a:tblGrid>
                <a:gridCol w="812800">
                  <a:extLst>
                    <a:ext uri="{9D8B030D-6E8A-4147-A177-3AD203B41FA5}">
                      <a16:colId xmlns:a16="http://schemas.microsoft.com/office/drawing/2014/main" val="20000"/>
                    </a:ext>
                  </a:extLst>
                </a:gridCol>
                <a:gridCol w="877887">
                  <a:extLst>
                    <a:ext uri="{9D8B030D-6E8A-4147-A177-3AD203B41FA5}">
                      <a16:colId xmlns:a16="http://schemas.microsoft.com/office/drawing/2014/main" val="20001"/>
                    </a:ext>
                  </a:extLst>
                </a:gridCol>
                <a:gridCol w="709613">
                  <a:extLst>
                    <a:ext uri="{9D8B030D-6E8A-4147-A177-3AD203B41FA5}">
                      <a16:colId xmlns:a16="http://schemas.microsoft.com/office/drawing/2014/main" val="20002"/>
                    </a:ext>
                  </a:extLst>
                </a:gridCol>
                <a:gridCol w="631825">
                  <a:extLst>
                    <a:ext uri="{9D8B030D-6E8A-4147-A177-3AD203B41FA5}">
                      <a16:colId xmlns:a16="http://schemas.microsoft.com/office/drawing/2014/main" val="20003"/>
                    </a:ext>
                  </a:extLst>
                </a:gridCol>
                <a:gridCol w="868362">
                  <a:extLst>
                    <a:ext uri="{9D8B030D-6E8A-4147-A177-3AD203B41FA5}">
                      <a16:colId xmlns:a16="http://schemas.microsoft.com/office/drawing/2014/main" val="20004"/>
                    </a:ext>
                  </a:extLst>
                </a:gridCol>
                <a:gridCol w="788988">
                  <a:extLst>
                    <a:ext uri="{9D8B030D-6E8A-4147-A177-3AD203B41FA5}">
                      <a16:colId xmlns:a16="http://schemas.microsoft.com/office/drawing/2014/main" val="20005"/>
                    </a:ext>
                  </a:extLst>
                </a:gridCol>
                <a:gridCol w="709612">
                  <a:extLst>
                    <a:ext uri="{9D8B030D-6E8A-4147-A177-3AD203B41FA5}">
                      <a16:colId xmlns:a16="http://schemas.microsoft.com/office/drawing/2014/main" val="20006"/>
                    </a:ext>
                  </a:extLst>
                </a:gridCol>
                <a:gridCol w="709613">
                  <a:extLst>
                    <a:ext uri="{9D8B030D-6E8A-4147-A177-3AD203B41FA5}">
                      <a16:colId xmlns:a16="http://schemas.microsoft.com/office/drawing/2014/main" val="20007"/>
                    </a:ext>
                  </a:extLst>
                </a:gridCol>
              </a:tblGrid>
              <a:tr h="63976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21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5B3D7"/>
                    </a:solidFill>
                  </a:tcPr>
                </a:tc>
                <a:extLst>
                  <a:ext uri="{0D108BD9-81ED-4DB2-BD59-A6C34878D82A}">
                    <a16:rowId xmlns:a16="http://schemas.microsoft.com/office/drawing/2014/main" val="10000"/>
                  </a:ext>
                </a:extLst>
              </a:tr>
              <a:tr h="317500">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7</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6</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5</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4</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3</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2</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100" b="1" i="0" u="none" strike="noStrike" cap="none" normalizeH="0" baseline="0">
                          <a:ln>
                            <a:noFill/>
                          </a:ln>
                          <a:solidFill>
                            <a:srgbClr val="104031"/>
                          </a:solidFill>
                          <a:effectLst/>
                          <a:latin typeface="Arial" panose="020B0604020202020204" pitchFamily="34" charset="0"/>
                          <a:ea typeface="新細明體" panose="02020500000000000000" pitchFamily="18" charset="-120"/>
                          <a:cs typeface="Times New Roman" panose="02020603050405020304" pitchFamily="18" charset="0"/>
                        </a:rPr>
                        <a:t>1</a:t>
                      </a:r>
                      <a:r>
                        <a:rPr kumimoji="0" lang="zh-TW" altLang="zh-TW" sz="21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a:extLst>
              <a:ext uri="{FF2B5EF4-FFF2-40B4-BE49-F238E27FC236}">
                <a16:creationId xmlns:a16="http://schemas.microsoft.com/office/drawing/2014/main" id="{FAD51341-2472-4972-AF54-37292550EAF3}"/>
              </a:ext>
            </a:extLst>
          </p:cNvPr>
          <p:cNvGraphicFramePr>
            <a:graphicFrameLocks noGrp="1"/>
          </p:cNvGraphicFramePr>
          <p:nvPr/>
        </p:nvGraphicFramePr>
        <p:xfrm>
          <a:off x="1547813" y="1049339"/>
          <a:ext cx="6267450" cy="955675"/>
        </p:xfrm>
        <a:graphic>
          <a:graphicData uri="http://schemas.openxmlformats.org/drawingml/2006/table">
            <a:tbl>
              <a:tblPr/>
              <a:tblGrid>
                <a:gridCol w="781050">
                  <a:extLst>
                    <a:ext uri="{9D8B030D-6E8A-4147-A177-3AD203B41FA5}">
                      <a16:colId xmlns:a16="http://schemas.microsoft.com/office/drawing/2014/main" val="20000"/>
                    </a:ext>
                  </a:extLst>
                </a:gridCol>
                <a:gridCol w="2157412">
                  <a:extLst>
                    <a:ext uri="{9D8B030D-6E8A-4147-A177-3AD203B41FA5}">
                      <a16:colId xmlns:a16="http://schemas.microsoft.com/office/drawing/2014/main" val="20001"/>
                    </a:ext>
                  </a:extLst>
                </a:gridCol>
                <a:gridCol w="2268538">
                  <a:extLst>
                    <a:ext uri="{9D8B030D-6E8A-4147-A177-3AD203B41FA5}">
                      <a16:colId xmlns:a16="http://schemas.microsoft.com/office/drawing/2014/main" val="20002"/>
                    </a:ext>
                  </a:extLst>
                </a:gridCol>
                <a:gridCol w="1060450">
                  <a:extLst>
                    <a:ext uri="{9D8B030D-6E8A-4147-A177-3AD203B41FA5}">
                      <a16:colId xmlns:a16="http://schemas.microsoft.com/office/drawing/2014/main" val="20003"/>
                    </a:ext>
                  </a:extLst>
                </a:gridCol>
              </a:tblGrid>
              <a:tr h="638183">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各科成績</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精熟</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(A++,A+,A)</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基礎</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(B++,B+,B)</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待加強</a:t>
                      </a:r>
                      <a:r>
                        <a:rPr kumimoji="0" lang="en-US" altLang="zh-TW" sz="1900" b="1" i="0" u="none" strike="noStrike" cap="none" normalizeH="0" baseline="0">
                          <a:ln>
                            <a:noFill/>
                          </a:ln>
                          <a:solidFill>
                            <a:srgbClr val="104031"/>
                          </a:solidFill>
                          <a:effectLst/>
                          <a:latin typeface="Verdana" panose="020B0604030504040204" pitchFamily="34" charset="0"/>
                          <a:ea typeface="新細明體" panose="02020500000000000000" pitchFamily="18" charset="-120"/>
                          <a:cs typeface="Times New Roman" panose="02020603050405020304" pitchFamily="18" charset="0"/>
                        </a:rPr>
                        <a:t>C</a:t>
                      </a:r>
                      <a:endParaRPr kumimoji="0" lang="zh-TW" altLang="zh-TW" sz="1900" b="1" i="0" u="none" strike="noStrike" cap="none" normalizeH="0" baseline="0">
                        <a:ln>
                          <a:noFill/>
                        </a:ln>
                        <a:solidFill>
                          <a:srgbClr val="104031"/>
                        </a:solidFill>
                        <a:effectLst/>
                        <a:latin typeface="Verdana" panose="020B0604030504040204" pitchFamily="34" charset="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0E6F1"/>
                    </a:solidFill>
                  </a:tcPr>
                </a:tc>
                <a:extLst>
                  <a:ext uri="{0D108BD9-81ED-4DB2-BD59-A6C34878D82A}">
                    <a16:rowId xmlns:a16="http://schemas.microsoft.com/office/drawing/2014/main" val="10000"/>
                  </a:ext>
                </a:extLst>
              </a:tr>
              <a:tr h="317492">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a:spcBef>
                          <a:spcPct val="20000"/>
                        </a:spcBef>
                        <a:defRPr sz="2800">
                          <a:solidFill>
                            <a:srgbClr val="104031"/>
                          </a:solidFill>
                          <a:latin typeface="Verdana" panose="020B0604030504040204" pitchFamily="34" charset="0"/>
                        </a:defRPr>
                      </a:lvl1pPr>
                      <a:lvl2pPr marL="742950" indent="-285750">
                        <a:spcBef>
                          <a:spcPct val="20000"/>
                        </a:spcBef>
                        <a:defRPr sz="2400">
                          <a:solidFill>
                            <a:srgbClr val="104031"/>
                          </a:solidFill>
                          <a:latin typeface="Verdana" panose="020B0604030504040204" pitchFamily="34" charset="0"/>
                        </a:defRPr>
                      </a:lvl2pPr>
                      <a:lvl3pPr marL="1143000" indent="-228600">
                        <a:spcBef>
                          <a:spcPct val="20000"/>
                        </a:spcBef>
                        <a:defRPr sz="2000">
                          <a:solidFill>
                            <a:srgbClr val="104031"/>
                          </a:solidFill>
                          <a:latin typeface="Verdana" panose="020B0604030504040204" pitchFamily="34" charset="0"/>
                        </a:defRPr>
                      </a:lvl3pPr>
                      <a:lvl4pPr marL="1600200" indent="-228600">
                        <a:spcBef>
                          <a:spcPct val="20000"/>
                        </a:spcBef>
                        <a:defRPr>
                          <a:solidFill>
                            <a:srgbClr val="104031"/>
                          </a:solidFill>
                          <a:latin typeface="Verdana" panose="020B0604030504040204" pitchFamily="34" charset="0"/>
                        </a:defRPr>
                      </a:lvl4pPr>
                      <a:lvl5pPr marL="2057400" indent="-228600">
                        <a:spcBef>
                          <a:spcPct val="20000"/>
                        </a:spcBef>
                        <a:defRPr>
                          <a:solidFill>
                            <a:srgbClr val="104031"/>
                          </a:solidFill>
                          <a:latin typeface="Verdana" panose="020B0604030504040204" pitchFamily="34" charset="0"/>
                        </a:defRPr>
                      </a:lvl5pPr>
                      <a:lvl6pPr marL="2514600" indent="-228600" eaLnBrk="0" fontAlgn="base" hangingPunct="0">
                        <a:spcBef>
                          <a:spcPct val="20000"/>
                        </a:spcBef>
                        <a:spcAft>
                          <a:spcPct val="0"/>
                        </a:spcAft>
                        <a:defRPr>
                          <a:solidFill>
                            <a:srgbClr val="104031"/>
                          </a:solidFill>
                          <a:latin typeface="Verdana" panose="020B0604030504040204" pitchFamily="34" charset="0"/>
                        </a:defRPr>
                      </a:lvl6pPr>
                      <a:lvl7pPr marL="2971800" indent="-228600" eaLnBrk="0" fontAlgn="base" hangingPunct="0">
                        <a:spcBef>
                          <a:spcPct val="20000"/>
                        </a:spcBef>
                        <a:spcAft>
                          <a:spcPct val="0"/>
                        </a:spcAft>
                        <a:defRPr>
                          <a:solidFill>
                            <a:srgbClr val="104031"/>
                          </a:solidFill>
                          <a:latin typeface="Verdana" panose="020B0604030504040204" pitchFamily="34" charset="0"/>
                        </a:defRPr>
                      </a:lvl7pPr>
                      <a:lvl8pPr marL="3429000" indent="-228600" eaLnBrk="0" fontAlgn="base" hangingPunct="0">
                        <a:spcBef>
                          <a:spcPct val="20000"/>
                        </a:spcBef>
                        <a:spcAft>
                          <a:spcPct val="0"/>
                        </a:spcAft>
                        <a:defRPr>
                          <a:solidFill>
                            <a:srgbClr val="104031"/>
                          </a:solidFill>
                          <a:latin typeface="Verdana" panose="020B0604030504040204" pitchFamily="34" charset="0"/>
                        </a:defRPr>
                      </a:lvl8pPr>
                      <a:lvl9pPr marL="3886200" indent="-228600" eaLnBrk="0" fontAlgn="base" hangingPunct="0">
                        <a:spcBef>
                          <a:spcPct val="20000"/>
                        </a:spcBef>
                        <a:spcAft>
                          <a:spcPct val="0"/>
                        </a:spcAft>
                        <a:defRPr>
                          <a:solidFill>
                            <a:srgbClr val="104031"/>
                          </a:solidFill>
                          <a:latin typeface="Verdana" panose="020B060403050404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kumimoji="0" lang="zh-TW" altLang="en-US"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kumimoji="0" lang="zh-TW" altLang="zh-TW" sz="1900" b="1" i="0" u="none" strike="noStrike" cap="none" normalizeH="0" baseline="0">
                        <a:ln>
                          <a:noFill/>
                        </a:ln>
                        <a:solidFill>
                          <a:srgbClr val="10403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38302" name="群組 4">
            <a:extLst>
              <a:ext uri="{FF2B5EF4-FFF2-40B4-BE49-F238E27FC236}">
                <a16:creationId xmlns:a16="http://schemas.microsoft.com/office/drawing/2014/main" id="{B37EAA78-BDCB-4450-8E1F-253AD5F3EF48}"/>
              </a:ext>
            </a:extLst>
          </p:cNvPr>
          <p:cNvGrpSpPr>
            <a:grpSpLocks/>
          </p:cNvGrpSpPr>
          <p:nvPr/>
        </p:nvGrpSpPr>
        <p:grpSpPr bwMode="auto">
          <a:xfrm>
            <a:off x="7921626" y="2441576"/>
            <a:ext cx="614363" cy="3598863"/>
            <a:chOff x="6164801" y="2441134"/>
            <a:chExt cx="614949" cy="3598966"/>
          </a:xfrm>
        </p:grpSpPr>
        <p:sp>
          <p:nvSpPr>
            <p:cNvPr id="138313" name="文字方塊 22">
              <a:extLst>
                <a:ext uri="{FF2B5EF4-FFF2-40B4-BE49-F238E27FC236}">
                  <a16:creationId xmlns:a16="http://schemas.microsoft.com/office/drawing/2014/main" id="{B7EE2C4E-D0B4-4BDC-B5B6-60B866599869}"/>
                </a:ext>
              </a:extLst>
            </p:cNvPr>
            <p:cNvSpPr txBox="1">
              <a:spLocks noChangeArrowheads="1"/>
            </p:cNvSpPr>
            <p:nvPr/>
          </p:nvSpPr>
          <p:spPr bwMode="auto">
            <a:xfrm>
              <a:off x="6174353" y="2800013"/>
              <a:ext cx="523719"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660066"/>
                  </a:solidFill>
                  <a:latin typeface="標楷體" panose="03000509000000000000" pitchFamily="65" charset="-120"/>
                  <a:ea typeface="標楷體" panose="03000509000000000000" pitchFamily="65" charset="-120"/>
                  <a:cs typeface="BiauKai"/>
                </a:rPr>
                <a:t>教育會考社會科標示</a:t>
              </a:r>
            </a:p>
          </p:txBody>
        </p:sp>
        <p:sp>
          <p:nvSpPr>
            <p:cNvPr id="138314" name="文字方塊 1">
              <a:extLst>
                <a:ext uri="{FF2B5EF4-FFF2-40B4-BE49-F238E27FC236}">
                  <a16:creationId xmlns:a16="http://schemas.microsoft.com/office/drawing/2014/main" id="{2D65AE16-975A-40E8-B2C5-D446137B6F9D}"/>
                </a:ext>
              </a:extLst>
            </p:cNvPr>
            <p:cNvSpPr txBox="1">
              <a:spLocks noChangeArrowheads="1"/>
            </p:cNvSpPr>
            <p:nvPr/>
          </p:nvSpPr>
          <p:spPr bwMode="auto">
            <a:xfrm>
              <a:off x="6164801" y="2441134"/>
              <a:ext cx="6149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660066"/>
                  </a:solidFill>
                  <a:latin typeface="Calibri" panose="020F0502020204030204" pitchFamily="34" charset="0"/>
                </a:rPr>
                <a:t>11</a:t>
              </a:r>
              <a:endParaRPr lang="zh-TW" altLang="en-US" sz="2200">
                <a:solidFill>
                  <a:srgbClr val="660066"/>
                </a:solidFill>
                <a:latin typeface="Calibri" panose="020F0502020204030204" pitchFamily="34" charset="0"/>
              </a:endParaRPr>
            </a:p>
          </p:txBody>
        </p:sp>
      </p:grpSp>
      <p:grpSp>
        <p:nvGrpSpPr>
          <p:cNvPr id="138303" name="群組 3">
            <a:extLst>
              <a:ext uri="{FF2B5EF4-FFF2-40B4-BE49-F238E27FC236}">
                <a16:creationId xmlns:a16="http://schemas.microsoft.com/office/drawing/2014/main" id="{94C188CD-5ACD-4B73-BCA6-B903A1AE742A}"/>
              </a:ext>
            </a:extLst>
          </p:cNvPr>
          <p:cNvGrpSpPr>
            <a:grpSpLocks/>
          </p:cNvGrpSpPr>
          <p:nvPr/>
        </p:nvGrpSpPr>
        <p:grpSpPr bwMode="auto">
          <a:xfrm>
            <a:off x="8164654" y="2441576"/>
            <a:ext cx="1088884" cy="3629025"/>
            <a:chOff x="6437935" y="2441134"/>
            <a:chExt cx="1088481" cy="3629129"/>
          </a:xfrm>
        </p:grpSpPr>
        <p:sp>
          <p:nvSpPr>
            <p:cNvPr id="138311" name="文字方塊 23">
              <a:extLst>
                <a:ext uri="{FF2B5EF4-FFF2-40B4-BE49-F238E27FC236}">
                  <a16:creationId xmlns:a16="http://schemas.microsoft.com/office/drawing/2014/main" id="{8A11A28C-3556-4112-A6D9-547A8AF4BBD7}"/>
                </a:ext>
              </a:extLst>
            </p:cNvPr>
            <p:cNvSpPr txBox="1">
              <a:spLocks noChangeArrowheads="1"/>
            </p:cNvSpPr>
            <p:nvPr/>
          </p:nvSpPr>
          <p:spPr bwMode="auto">
            <a:xfrm>
              <a:off x="6437935" y="2800013"/>
              <a:ext cx="86145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教育會考自然科標示</a:t>
              </a:r>
            </a:p>
            <a:p>
              <a:pPr eaLnBrk="1" hangingPunct="1">
                <a:spcBef>
                  <a:spcPct val="0"/>
                </a:spcBef>
                <a:buFontTx/>
                <a:buNone/>
              </a:pPr>
              <a:endParaRPr lang="zh-TW" altLang="en-US" sz="2200">
                <a:solidFill>
                  <a:srgbClr val="0000FF"/>
                </a:solidFill>
                <a:latin typeface="標楷體" panose="03000509000000000000" pitchFamily="65" charset="-120"/>
                <a:ea typeface="標楷體" panose="03000509000000000000" pitchFamily="65" charset="-120"/>
                <a:cs typeface="BiauKai"/>
              </a:endParaRPr>
            </a:p>
          </p:txBody>
        </p:sp>
        <p:sp>
          <p:nvSpPr>
            <p:cNvPr id="138312" name="文字方塊 25">
              <a:extLst>
                <a:ext uri="{FF2B5EF4-FFF2-40B4-BE49-F238E27FC236}">
                  <a16:creationId xmlns:a16="http://schemas.microsoft.com/office/drawing/2014/main" id="{76D636C9-B321-46B4-9B56-E76DACA73EBA}"/>
                </a:ext>
              </a:extLst>
            </p:cNvPr>
            <p:cNvSpPr txBox="1">
              <a:spLocks noChangeArrowheads="1"/>
            </p:cNvSpPr>
            <p:nvPr/>
          </p:nvSpPr>
          <p:spPr bwMode="auto">
            <a:xfrm>
              <a:off x="6770416" y="2441134"/>
              <a:ext cx="75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12</a:t>
              </a:r>
              <a:endParaRPr lang="zh-TW" altLang="en-US" sz="2200">
                <a:solidFill>
                  <a:srgbClr val="0000FF"/>
                </a:solidFill>
                <a:latin typeface="Calibri" panose="020F0502020204030204" pitchFamily="34" charset="0"/>
              </a:endParaRPr>
            </a:p>
          </p:txBody>
        </p:sp>
      </p:grpSp>
      <p:grpSp>
        <p:nvGrpSpPr>
          <p:cNvPr id="138304" name="群組 7">
            <a:extLst>
              <a:ext uri="{FF2B5EF4-FFF2-40B4-BE49-F238E27FC236}">
                <a16:creationId xmlns:a16="http://schemas.microsoft.com/office/drawing/2014/main" id="{BBBC0D99-7D8D-4F31-9496-1D2F6016F9E7}"/>
              </a:ext>
            </a:extLst>
          </p:cNvPr>
          <p:cNvGrpSpPr>
            <a:grpSpLocks/>
          </p:cNvGrpSpPr>
          <p:nvPr/>
        </p:nvGrpSpPr>
        <p:grpSpPr bwMode="auto">
          <a:xfrm>
            <a:off x="7270751" y="2449513"/>
            <a:ext cx="771525" cy="3503612"/>
            <a:chOff x="5528746" y="2449616"/>
            <a:chExt cx="771599" cy="3502928"/>
          </a:xfrm>
        </p:grpSpPr>
        <p:sp>
          <p:nvSpPr>
            <p:cNvPr id="138309" name="文字方塊 21">
              <a:extLst>
                <a:ext uri="{FF2B5EF4-FFF2-40B4-BE49-F238E27FC236}">
                  <a16:creationId xmlns:a16="http://schemas.microsoft.com/office/drawing/2014/main" id="{816330A2-9E60-4AF4-B4F9-8CDE3DE71065}"/>
                </a:ext>
              </a:extLst>
            </p:cNvPr>
            <p:cNvSpPr txBox="1">
              <a:spLocks noChangeArrowheads="1"/>
            </p:cNvSpPr>
            <p:nvPr/>
          </p:nvSpPr>
          <p:spPr bwMode="auto">
            <a:xfrm>
              <a:off x="5550022" y="2793419"/>
              <a:ext cx="52327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a:solidFill>
                    <a:srgbClr val="0000FF"/>
                  </a:solidFill>
                  <a:latin typeface="標楷體" panose="03000509000000000000" pitchFamily="65" charset="-120"/>
                  <a:ea typeface="標楷體" panose="03000509000000000000" pitchFamily="65" charset="-120"/>
                  <a:cs typeface="BiauKai"/>
                </a:rPr>
                <a:t>教育會考英語科標示</a:t>
              </a:r>
            </a:p>
          </p:txBody>
        </p:sp>
        <p:sp>
          <p:nvSpPr>
            <p:cNvPr id="138310" name="文字方塊 28">
              <a:extLst>
                <a:ext uri="{FF2B5EF4-FFF2-40B4-BE49-F238E27FC236}">
                  <a16:creationId xmlns:a16="http://schemas.microsoft.com/office/drawing/2014/main" id="{22749DE5-073F-4898-8845-3D0ABBBA8CBC}"/>
                </a:ext>
              </a:extLst>
            </p:cNvPr>
            <p:cNvSpPr txBox="1">
              <a:spLocks noChangeArrowheads="1"/>
            </p:cNvSpPr>
            <p:nvPr/>
          </p:nvSpPr>
          <p:spPr bwMode="auto">
            <a:xfrm>
              <a:off x="5528746" y="2449616"/>
              <a:ext cx="7715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a:solidFill>
                    <a:srgbClr val="0000FF"/>
                  </a:solidFill>
                  <a:latin typeface="Calibri" panose="020F0502020204030204" pitchFamily="34" charset="0"/>
                </a:rPr>
                <a:t>10</a:t>
              </a:r>
              <a:endParaRPr lang="zh-TW" altLang="en-US" sz="2200">
                <a:solidFill>
                  <a:srgbClr val="0000FF"/>
                </a:solidFill>
                <a:latin typeface="Calibri" panose="020F0502020204030204" pitchFamily="34" charset="0"/>
              </a:endParaRPr>
            </a:p>
          </p:txBody>
        </p:sp>
      </p:grpSp>
      <p:sp>
        <p:nvSpPr>
          <p:cNvPr id="28" name="標題 1">
            <a:extLst>
              <a:ext uri="{FF2B5EF4-FFF2-40B4-BE49-F238E27FC236}">
                <a16:creationId xmlns:a16="http://schemas.microsoft.com/office/drawing/2014/main" id="{45547CCF-5BEB-47C4-85A1-4D972D385F57}"/>
              </a:ext>
            </a:extLst>
          </p:cNvPr>
          <p:cNvSpPr>
            <a:spLocks noGrp="1"/>
          </p:cNvSpPr>
          <p:nvPr>
            <p:ph type="title" idx="4294967295"/>
          </p:nvPr>
        </p:nvSpPr>
        <p:spPr bwMode="auto">
          <a:xfrm>
            <a:off x="1455738" y="166452"/>
            <a:ext cx="9119394" cy="576734"/>
          </a:xfrm>
          <a:ln>
            <a:miter lim="800000"/>
            <a:headEnd/>
            <a:tailEnd/>
          </a:ln>
        </p:spPr>
        <p:txBody>
          <a:bodyPr wrap="square" numCol="1" anchorCtr="0" compatLnSpc="1">
            <a:prstTxWarp prst="textNoShape">
              <a:avLst/>
            </a:prstTxWarp>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115</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kern="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38306" name="文字方塊 24">
            <a:extLst>
              <a:ext uri="{FF2B5EF4-FFF2-40B4-BE49-F238E27FC236}">
                <a16:creationId xmlns:a16="http://schemas.microsoft.com/office/drawing/2014/main" id="{F2ADA412-6B7E-45D2-84FB-DA21A6C32C41}"/>
              </a:ext>
            </a:extLst>
          </p:cNvPr>
          <p:cNvSpPr txBox="1">
            <a:spLocks noChangeArrowheads="1"/>
          </p:cNvSpPr>
          <p:nvPr/>
        </p:nvSpPr>
        <p:spPr bwMode="auto">
          <a:xfrm rot="-5400000">
            <a:off x="9072096" y="4988720"/>
            <a:ext cx="52322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en-US" altLang="zh-TW" sz="2200" b="1">
                <a:solidFill>
                  <a:srgbClr val="FF0000"/>
                </a:solidFill>
                <a:latin typeface="標楷體" panose="03000509000000000000" pitchFamily="65" charset="-120"/>
                <a:ea typeface="標楷體" panose="03000509000000000000" pitchFamily="65" charset="-120"/>
              </a:rPr>
              <a: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&gt;A&gt; 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a:t>
            </a:r>
            <a:r>
              <a:rPr lang="en-US" altLang="zh-TW" sz="2200" b="1" baseline="30000">
                <a:solidFill>
                  <a:srgbClr val="FF0000"/>
                </a:solidFill>
                <a:latin typeface="標楷體" panose="03000509000000000000" pitchFamily="65" charset="-120"/>
                <a:ea typeface="標楷體" panose="03000509000000000000" pitchFamily="65" charset="-120"/>
              </a:rPr>
              <a:t>+</a:t>
            </a:r>
            <a:r>
              <a:rPr lang="en-US" altLang="zh-TW" sz="2200" b="1">
                <a:solidFill>
                  <a:srgbClr val="FF0000"/>
                </a:solidFill>
                <a:latin typeface="標楷體" panose="03000509000000000000" pitchFamily="65" charset="-120"/>
                <a:ea typeface="標楷體" panose="03000509000000000000" pitchFamily="65" charset="-120"/>
              </a:rPr>
              <a:t>&gt;B&gt;C)</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138307" name="文字方塊 24">
            <a:extLst>
              <a:ext uri="{FF2B5EF4-FFF2-40B4-BE49-F238E27FC236}">
                <a16:creationId xmlns:a16="http://schemas.microsoft.com/office/drawing/2014/main" id="{BD7C5728-58B0-49FE-8CE8-D0F492D36B16}"/>
              </a:ext>
            </a:extLst>
          </p:cNvPr>
          <p:cNvSpPr txBox="1">
            <a:spLocks noChangeArrowheads="1"/>
          </p:cNvSpPr>
          <p:nvPr/>
        </p:nvSpPr>
        <p:spPr bwMode="auto">
          <a:xfrm rot="-5400000">
            <a:off x="8937158" y="5431632"/>
            <a:ext cx="52322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Blip>
                <a:blip r:embed="rId8"/>
              </a:buBlip>
              <a:defRPr sz="3200">
                <a:solidFill>
                  <a:srgbClr val="104031"/>
                </a:solidFill>
                <a:latin typeface="Verdana" panose="020B0604030504040204" pitchFamily="34" charset="0"/>
              </a:defRPr>
            </a:lvl1pPr>
            <a:lvl2pPr marL="742950" indent="-285750">
              <a:spcBef>
                <a:spcPct val="20000"/>
              </a:spcBef>
              <a:buBlip>
                <a:blip r:embed="rId9"/>
              </a:buBlip>
              <a:defRPr sz="2800">
                <a:solidFill>
                  <a:srgbClr val="104031"/>
                </a:solidFill>
                <a:latin typeface="Verdana" panose="020B0604030504040204" pitchFamily="34" charset="0"/>
              </a:defRPr>
            </a:lvl2pPr>
            <a:lvl3pPr marL="1143000" indent="-228600">
              <a:spcBef>
                <a:spcPct val="20000"/>
              </a:spcBef>
              <a:buBlip>
                <a:blip r:embed="rId8"/>
              </a:buBlip>
              <a:defRPr sz="2400">
                <a:solidFill>
                  <a:srgbClr val="104031"/>
                </a:solidFill>
                <a:latin typeface="Verdana" panose="020B0604030504040204" pitchFamily="34" charset="0"/>
              </a:defRPr>
            </a:lvl3pPr>
            <a:lvl4pPr marL="1600200" indent="-228600">
              <a:spcBef>
                <a:spcPct val="20000"/>
              </a:spcBef>
              <a:buBlip>
                <a:blip r:embed="rId9"/>
              </a:buBlip>
              <a:defRPr sz="2000">
                <a:solidFill>
                  <a:srgbClr val="104031"/>
                </a:solidFill>
                <a:latin typeface="Verdana" panose="020B0604030504040204" pitchFamily="34" charset="0"/>
              </a:defRPr>
            </a:lvl4pPr>
            <a:lvl5pPr marL="2057400" indent="-228600">
              <a:spcBef>
                <a:spcPct val="20000"/>
              </a:spcBef>
              <a:buBlip>
                <a:blip r:embed="rId8"/>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8"/>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200" b="1">
                <a:solidFill>
                  <a:srgbClr val="FF0000"/>
                </a:solidFill>
                <a:latin typeface="標楷體" panose="03000509000000000000" pitchFamily="65" charset="-120"/>
                <a:ea typeface="標楷體" panose="03000509000000000000" pitchFamily="65" charset="-120"/>
                <a:cs typeface="BiauKai"/>
              </a:rPr>
              <a:t>標示比序</a:t>
            </a:r>
            <a:endParaRPr lang="en-US" altLang="zh-TW" sz="2200" b="1">
              <a:solidFill>
                <a:srgbClr val="FF0000"/>
              </a:solidFill>
              <a:latin typeface="標楷體" panose="03000509000000000000" pitchFamily="65" charset="-120"/>
              <a:ea typeface="標楷體" panose="03000509000000000000" pitchFamily="65" charset="-120"/>
              <a:cs typeface="BiauKai"/>
            </a:endParaRPr>
          </a:p>
        </p:txBody>
      </p:sp>
      <p:sp>
        <p:nvSpPr>
          <p:cNvPr id="2" name="矩形 1">
            <a:extLst>
              <a:ext uri="{FF2B5EF4-FFF2-40B4-BE49-F238E27FC236}">
                <a16:creationId xmlns:a16="http://schemas.microsoft.com/office/drawing/2014/main" id="{65E981FD-789D-4E97-B39D-20FE32EB6B4D}"/>
              </a:ext>
            </a:extLst>
          </p:cNvPr>
          <p:cNvSpPr/>
          <p:nvPr/>
        </p:nvSpPr>
        <p:spPr bwMode="auto">
          <a:xfrm>
            <a:off x="9588501" y="2133600"/>
            <a:ext cx="900113" cy="35179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產</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生</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個</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別</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序</a:t>
            </a:r>
            <a:endParaRPr kumimoji="0" lang="en-US" altLang="zh-TW" sz="3600" b="1" dirty="0">
              <a:effectLst>
                <a:outerShdw blurRad="38100" dist="38100" dir="2700000" algn="tl">
                  <a:srgbClr val="000000">
                    <a:alpha val="43137"/>
                  </a:srgbClr>
                </a:outerShdw>
              </a:effectLst>
              <a:latin typeface="標楷體" pitchFamily="65" charset="-120"/>
              <a:ea typeface="標楷體" pitchFamily="65" charset="-120"/>
            </a:endParaRPr>
          </a:p>
          <a:p>
            <a:pPr algn="ctr">
              <a:defRPr/>
            </a:pPr>
            <a:r>
              <a:rPr kumimoji="0" lang="zh-TW" altLang="en-US" sz="3600" b="1" dirty="0">
                <a:effectLst>
                  <a:outerShdw blurRad="38100" dist="38100" dir="2700000" algn="tl">
                    <a:srgbClr val="000000">
                      <a:alpha val="43137"/>
                    </a:srgbClr>
                  </a:outerShdw>
                </a:effectLst>
                <a:latin typeface="標楷體" pitchFamily="65" charset="-120"/>
                <a:ea typeface="標楷體" pitchFamily="65" charset="-120"/>
              </a:rPr>
              <a:t>位</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E18E292D-FBD2-40E6-BDC5-7D8AC09C8E3A}"/>
              </a:ext>
            </a:extLst>
          </p:cNvPr>
          <p:cNvSpPr>
            <a:spLocks noGrp="1"/>
          </p:cNvSpPr>
          <p:nvPr>
            <p:ph type="title" idx="4294967295"/>
          </p:nvPr>
        </p:nvSpPr>
        <p:spPr bwMode="auto">
          <a:xfrm>
            <a:off x="609600" y="23393"/>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r>
              <a:rPr lang="zh-TW" altLang="en-US" dirty="0">
                <a:ln>
                  <a:noFill/>
                </a:ln>
                <a:ea typeface="標楷體" panose="03000509000000000000" pitchFamily="65" charset="-120"/>
              </a:rPr>
              <a:t>個別序位</a:t>
            </a:r>
          </a:p>
        </p:txBody>
      </p:sp>
      <p:sp>
        <p:nvSpPr>
          <p:cNvPr id="3" name="內容版面配置區 2">
            <a:extLst>
              <a:ext uri="{FF2B5EF4-FFF2-40B4-BE49-F238E27FC236}">
                <a16:creationId xmlns:a16="http://schemas.microsoft.com/office/drawing/2014/main" id="{9BAAFCFB-5C20-43A3-B8C6-86071F3CBB16}"/>
              </a:ext>
            </a:extLst>
          </p:cNvPr>
          <p:cNvSpPr>
            <a:spLocks noGrp="1"/>
          </p:cNvSpPr>
          <p:nvPr>
            <p:ph idx="4294967295"/>
          </p:nvPr>
        </p:nvSpPr>
        <p:spPr>
          <a:xfrm>
            <a:off x="1343472" y="1963297"/>
            <a:ext cx="9721080" cy="4594224"/>
          </a:xfrm>
        </p:spPr>
        <p:txBody>
          <a:bodyPr/>
          <a:lstStyle/>
          <a:p>
            <a:pPr>
              <a:defRPr/>
            </a:pPr>
            <a:r>
              <a:rPr lang="zh-TW" altLang="zh-TW" sz="3600" dirty="0">
                <a:latin typeface="標楷體" panose="03000509000000000000" pitchFamily="65" charset="-120"/>
                <a:ea typeface="標楷體" panose="03000509000000000000" pitchFamily="65" charset="-120"/>
              </a:rPr>
              <a:t>「個別序位」是桃連區</a:t>
            </a:r>
            <a:r>
              <a:rPr lang="en-US" altLang="zh-TW" sz="3600" dirty="0">
                <a:latin typeface="標楷體" panose="03000509000000000000" pitchFamily="65" charset="-120"/>
                <a:ea typeface="標楷體" panose="03000509000000000000" pitchFamily="65" charset="-120"/>
              </a:rPr>
              <a:t>19,788</a:t>
            </a:r>
            <a:r>
              <a:rPr lang="zh-TW" altLang="zh-TW" sz="3600" dirty="0">
                <a:latin typeface="標楷體" panose="03000509000000000000" pitchFamily="65" charset="-120"/>
                <a:ea typeface="標楷體" panose="03000509000000000000" pitchFamily="65" charset="-120"/>
              </a:rPr>
              <a:t>名畢業學生中，</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先扣</a:t>
            </a:r>
            <a:r>
              <a:rPr lang="zh-TW" altLang="zh-TW" sz="3600" b="1" u="sng" dirty="0">
                <a:effectLst>
                  <a:outerShdw blurRad="38100" dist="38100" dir="2700000" algn="tl">
                    <a:srgbClr val="C0C0C0"/>
                  </a:outerShdw>
                </a:effectLst>
                <a:latin typeface="標楷體" panose="03000509000000000000" pitchFamily="65" charset="-120"/>
                <a:ea typeface="標楷體" panose="03000509000000000000" pitchFamily="65" charset="-120"/>
              </a:rPr>
              <a:t>除掉已經錄取</a:t>
            </a:r>
            <a:r>
              <a:rPr lang="zh-TW" altLang="zh-TW" sz="3600" dirty="0">
                <a:latin typeface="標楷體" panose="03000509000000000000" pitchFamily="65" charset="-120"/>
                <a:ea typeface="標楷體" panose="03000509000000000000" pitchFamily="65" charset="-120"/>
              </a:rPr>
              <a:t>報到的學生</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包含</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職科特招、</a:t>
            </a:r>
            <a:r>
              <a:rPr lang="zh-TW" altLang="zh-TW" sz="3600" b="1" u="sng"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直升入學</a:t>
            </a:r>
            <a:r>
              <a:rPr lang="zh-TW" altLang="zh-TW" sz="3600" b="1" dirty="0">
                <a:solidFill>
                  <a:srgbClr val="7030A0"/>
                </a:solidFill>
                <a:effectLst>
                  <a:outerShdw blurRad="38100" dist="38100" dir="2700000" algn="tl">
                    <a:srgbClr val="C0C0C0"/>
                  </a:outerShdw>
                </a:effectLst>
                <a:latin typeface="標楷體" panose="03000509000000000000" pitchFamily="65" charset="-120"/>
                <a:ea typeface="標楷體" panose="03000509000000000000" pitchFamily="65" charset="-120"/>
              </a:rPr>
              <a:t>、技優甄審及實用技能班</a:t>
            </a:r>
            <a:r>
              <a:rPr lang="en-US" altLang="zh-TW" sz="3600" b="1"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r>
              <a:rPr lang="zh-TW" altLang="zh-TW" sz="3600" b="1" u="sng" dirty="0">
                <a:solidFill>
                  <a:srgbClr val="002060"/>
                </a:solidFill>
                <a:effectLst>
                  <a:outerShdw blurRad="38100" dist="38100" dir="2700000" algn="tl">
                    <a:srgbClr val="C0C0C0"/>
                  </a:outerShdw>
                </a:effectLst>
                <a:latin typeface="標楷體" panose="03000509000000000000" pitchFamily="65" charset="-120"/>
                <a:ea typeface="標楷體" panose="03000509000000000000" pitchFamily="65" charset="-120"/>
              </a:rPr>
              <a:t>再以</a:t>
            </a:r>
            <a:r>
              <a:rPr lang="zh-TW" altLang="zh-TW" sz="3600" u="sng"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本區超額比序順序排序之後</a:t>
            </a:r>
            <a:r>
              <a:rPr lang="zh-TW"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的落點參考</a:t>
            </a:r>
            <a:endParaRPr lang="en-US" altLang="zh-TW" sz="3600"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en-US" altLang="zh-TW" sz="3600" u="sng" dirty="0">
                <a:latin typeface="標楷體" panose="03000509000000000000" pitchFamily="65" charset="-120"/>
                <a:ea typeface="標楷體" panose="03000509000000000000" pitchFamily="65" charset="-120"/>
              </a:rPr>
              <a:t>(</a:t>
            </a:r>
            <a:r>
              <a:rPr lang="zh-TW" altLang="zh-TW" sz="3600" u="sng" dirty="0">
                <a:latin typeface="標楷體" panose="03000509000000000000" pitchFamily="65" charset="-120"/>
                <a:ea typeface="標楷體" panose="03000509000000000000" pitchFamily="65" charset="-120"/>
              </a:rPr>
              <a:t>此落點並未將志願序此一比序條件列入</a:t>
            </a:r>
            <a:r>
              <a:rPr lang="en-US" altLang="zh-TW" sz="3600" u="sng"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標題 1">
            <a:extLst>
              <a:ext uri="{FF2B5EF4-FFF2-40B4-BE49-F238E27FC236}">
                <a16:creationId xmlns:a16="http://schemas.microsoft.com/office/drawing/2014/main" id="{6A586A0E-1EAF-494E-B6E0-B9A5810A94CE}"/>
              </a:ext>
            </a:extLst>
          </p:cNvPr>
          <p:cNvSpPr>
            <a:spLocks noGrp="1"/>
          </p:cNvSpPr>
          <p:nvPr>
            <p:ph type="title" idx="4294967295"/>
          </p:nvPr>
        </p:nvSpPr>
        <p:spPr bwMode="auto">
          <a:xfrm>
            <a:off x="609600" y="44624"/>
            <a:ext cx="1097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個別序位</a:t>
            </a:r>
          </a:p>
        </p:txBody>
      </p:sp>
      <p:sp>
        <p:nvSpPr>
          <p:cNvPr id="20483" name="內容版面配置區 2">
            <a:extLst>
              <a:ext uri="{FF2B5EF4-FFF2-40B4-BE49-F238E27FC236}">
                <a16:creationId xmlns:a16="http://schemas.microsoft.com/office/drawing/2014/main" id="{A7F7572D-F75A-4C45-86FC-AF6659F8EB56}"/>
              </a:ext>
            </a:extLst>
          </p:cNvPr>
          <p:cNvSpPr>
            <a:spLocks noGrp="1"/>
          </p:cNvSpPr>
          <p:nvPr>
            <p:ph idx="4294967295"/>
          </p:nvPr>
        </p:nvSpPr>
        <p:spPr>
          <a:xfrm>
            <a:off x="767408" y="1932857"/>
            <a:ext cx="10972800" cy="4088431"/>
          </a:xfrm>
        </p:spPr>
        <p:txBody>
          <a:bodyPr/>
          <a:lstStyle/>
          <a:p>
            <a:pPr>
              <a:defRPr/>
            </a:pPr>
            <a:r>
              <a:rPr lang="zh-TW" altLang="zh-TW" sz="3600" dirty="0">
                <a:latin typeface="標楷體" panose="03000509000000000000" pitchFamily="65" charset="-120"/>
                <a:ea typeface="標楷體" panose="03000509000000000000" pitchFamily="65" charset="-120"/>
              </a:rPr>
              <a:t>「個別序位」提供我們</a:t>
            </a:r>
            <a:r>
              <a:rPr lang="en-US" altLang="zh-TW" sz="3600" b="1" u="sng" dirty="0">
                <a:latin typeface="標楷體" panose="03000509000000000000" pitchFamily="65" charset="-120"/>
                <a:ea typeface="標楷體" panose="03000509000000000000" pitchFamily="65" charset="-120"/>
              </a:rPr>
              <a:t>2</a:t>
            </a:r>
            <a:r>
              <a:rPr lang="zh-TW" altLang="zh-TW" sz="3600" b="1" u="sng" dirty="0">
                <a:latin typeface="標楷體" panose="03000509000000000000" pitchFamily="65" charset="-120"/>
                <a:ea typeface="標楷體" panose="03000509000000000000" pitchFamily="65" charset="-120"/>
              </a:rPr>
              <a:t>個重要資訊</a:t>
            </a:r>
            <a:r>
              <a:rPr lang="zh-TW" altLang="zh-TW" sz="3600" dirty="0">
                <a:latin typeface="標楷體" panose="03000509000000000000" pitchFamily="65" charset="-120"/>
                <a:ea typeface="標楷體" panose="03000509000000000000" pitchFamily="65" charset="-120"/>
              </a:rPr>
              <a:t>，其一為，比率區間</a:t>
            </a:r>
            <a:r>
              <a:rPr lang="en-US" altLang="zh-TW" sz="3600" dirty="0">
                <a:latin typeface="標楷體" panose="03000509000000000000" pitchFamily="65" charset="-120"/>
                <a:ea typeface="標楷體" panose="03000509000000000000" pitchFamily="65" charset="-120"/>
              </a:rPr>
              <a:t>(X%~Y%)</a:t>
            </a:r>
            <a:r>
              <a:rPr lang="zh-TW" altLang="zh-TW" sz="3600" dirty="0">
                <a:latin typeface="標楷體" panose="03000509000000000000" pitchFamily="65" charset="-120"/>
                <a:ea typeface="標楷體" panose="03000509000000000000" pitchFamily="65" charset="-120"/>
              </a:rPr>
              <a:t>；其二為，累積人數區間</a:t>
            </a:r>
            <a:r>
              <a:rPr lang="en-US" altLang="zh-TW" sz="3600" dirty="0">
                <a:latin typeface="標楷體" panose="03000509000000000000" pitchFamily="65" charset="-120"/>
                <a:ea typeface="標楷體" panose="03000509000000000000" pitchFamily="65" charset="-120"/>
              </a:rPr>
              <a:t>(M</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~N</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a:t>
            </a:r>
            <a:r>
              <a:rPr lang="zh-TW" altLang="zh-TW" sz="3600" dirty="0">
                <a:latin typeface="標楷體" panose="03000509000000000000" pitchFamily="65" charset="-120"/>
                <a:ea typeface="標楷體" panose="03000509000000000000" pitchFamily="65" charset="-120"/>
              </a:rPr>
              <a:t>。</a:t>
            </a:r>
            <a:endParaRPr lang="en-US" altLang="zh-TW" sz="3600" dirty="0">
              <a:latin typeface="標楷體" panose="03000509000000000000" pitchFamily="65" charset="-120"/>
              <a:ea typeface="標楷體" panose="03000509000000000000" pitchFamily="65" charset="-120"/>
            </a:endParaRPr>
          </a:p>
          <a:p>
            <a:pPr>
              <a:defRPr/>
            </a:pPr>
            <a:r>
              <a:rPr lang="zh-TW" altLang="en-US" sz="3600" dirty="0">
                <a:latin typeface="標楷體" panose="03000509000000000000" pitchFamily="65" charset="-120"/>
                <a:ea typeface="標楷體" panose="03000509000000000000" pitchFamily="65" charset="-120"/>
              </a:rPr>
              <a:t>舉例：</a:t>
            </a:r>
            <a:endParaRPr lang="en-US" altLang="zh-TW" sz="3600" dirty="0">
              <a:latin typeface="標楷體" panose="03000509000000000000" pitchFamily="65" charset="-120"/>
              <a:ea typeface="標楷體" panose="03000509000000000000" pitchFamily="65" charset="-120"/>
            </a:endParaRPr>
          </a:p>
          <a:p>
            <a:pPr>
              <a:defRPr/>
            </a:pPr>
            <a:r>
              <a:rPr lang="zh-TW" altLang="zh-TW" sz="3600" dirty="0">
                <a:latin typeface="標楷體" panose="03000509000000000000" pitchFamily="65" charset="-120"/>
                <a:ea typeface="標楷體" panose="03000509000000000000" pitchFamily="65" charset="-120"/>
              </a:rPr>
              <a:t>比率區間為</a:t>
            </a:r>
            <a:r>
              <a:rPr lang="en-US" altLang="zh-TW" sz="3600" dirty="0">
                <a:latin typeface="標楷體" panose="03000509000000000000" pitchFamily="65" charset="-120"/>
                <a:ea typeface="標楷體" panose="03000509000000000000" pitchFamily="65" charset="-120"/>
              </a:rPr>
              <a:t>1.07%~1.42%</a:t>
            </a:r>
            <a:r>
              <a:rPr lang="zh-TW" altLang="zh-TW" sz="3600" dirty="0">
                <a:latin typeface="標楷體" panose="03000509000000000000" pitchFamily="65" charset="-120"/>
                <a:ea typeface="標楷體" panose="03000509000000000000" pitchFamily="65" charset="-120"/>
              </a:rPr>
              <a:t>，累積人數區間為</a:t>
            </a:r>
            <a:r>
              <a:rPr lang="en-US" altLang="zh-TW" sz="3600" dirty="0">
                <a:latin typeface="標楷體" panose="03000509000000000000" pitchFamily="65" charset="-120"/>
                <a:ea typeface="標楷體" panose="03000509000000000000" pitchFamily="65" charset="-120"/>
              </a:rPr>
              <a:t>300</a:t>
            </a:r>
            <a:r>
              <a:rPr lang="zh-TW" altLang="zh-TW" sz="3600" dirty="0">
                <a:latin typeface="標楷體" panose="03000509000000000000" pitchFamily="65" charset="-120"/>
                <a:ea typeface="標楷體" panose="03000509000000000000" pitchFamily="65" charset="-120"/>
              </a:rPr>
              <a:t>人</a:t>
            </a:r>
            <a:r>
              <a:rPr lang="en-US" altLang="zh-TW" sz="3600" dirty="0">
                <a:latin typeface="標楷體" panose="03000509000000000000" pitchFamily="65" charset="-120"/>
                <a:ea typeface="標楷體" panose="03000509000000000000" pitchFamily="65" charset="-120"/>
              </a:rPr>
              <a:t>~400</a:t>
            </a:r>
            <a:r>
              <a:rPr lang="zh-TW" altLang="zh-TW" sz="3600" dirty="0">
                <a:latin typeface="標楷體" panose="03000509000000000000" pitchFamily="65" charset="-120"/>
                <a:ea typeface="標楷體" panose="03000509000000000000" pitchFamily="65" charset="-120"/>
              </a:rPr>
              <a:t>人。</a:t>
            </a:r>
            <a:endParaRPr lang="en-US" altLang="zh-TW" sz="3600" dirty="0">
              <a:latin typeface="標楷體" panose="03000509000000000000" pitchFamily="65" charset="-120"/>
              <a:ea typeface="標楷體" panose="03000509000000000000" pitchFamily="65" charset="-120"/>
            </a:endParaRPr>
          </a:p>
          <a:p>
            <a:pPr>
              <a:defRPr/>
            </a:pPr>
            <a:r>
              <a:rPr lang="zh-TW" altLang="en-US" sz="3600" b="1" dirty="0">
                <a:effectLst>
                  <a:outerShdw blurRad="38100" dist="38100" dir="2700000" algn="tl">
                    <a:srgbClr val="C0C0C0"/>
                  </a:outerShdw>
                </a:effectLst>
                <a:latin typeface="標楷體" panose="03000509000000000000" pitchFamily="65" charset="-120"/>
                <a:ea typeface="標楷體" panose="03000509000000000000" pitchFamily="65" charset="-120"/>
              </a:rPr>
              <a:t>家長重點在能看懂累積人數。</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sp>
        <p:nvSpPr>
          <p:cNvPr id="142339" name="內容版面配置區 2">
            <a:extLst>
              <a:ext uri="{FF2B5EF4-FFF2-40B4-BE49-F238E27FC236}">
                <a16:creationId xmlns:a16="http://schemas.microsoft.com/office/drawing/2014/main" id="{90AA128A-0A6B-4970-961A-54E6A284C248}"/>
              </a:ext>
            </a:extLst>
          </p:cNvPr>
          <p:cNvSpPr>
            <a:spLocks noGrp="1"/>
          </p:cNvSpPr>
          <p:nvPr>
            <p:ph idx="4294967295"/>
          </p:nvPr>
        </p:nvSpPr>
        <p:spPr>
          <a:xfrm>
            <a:off x="1415480" y="1916832"/>
            <a:ext cx="10009238" cy="4068763"/>
          </a:xfrm>
        </p:spPr>
        <p:txBody>
          <a:bodyPr/>
          <a:lstStyle/>
          <a:p>
            <a:r>
              <a:rPr lang="zh-TW" altLang="en-US" sz="3600" dirty="0">
                <a:solidFill>
                  <a:srgbClr val="000000"/>
                </a:solidFill>
                <a:latin typeface="標楷體" panose="03000509000000000000" pitchFamily="65" charset="-120"/>
                <a:ea typeface="標楷體" panose="03000509000000000000" pitchFamily="65" charset="-120"/>
              </a:rPr>
              <a:t>一、</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孩子的</a:t>
            </a:r>
            <a:r>
              <a:rPr lang="zh-TW" altLang="en-US" sz="3600" dirty="0">
                <a:solidFill>
                  <a:srgbClr val="FF0000"/>
                </a:solidFill>
                <a:latin typeface="標楷體" panose="03000509000000000000" pitchFamily="65" charset="-120"/>
                <a:ea typeface="標楷體" panose="03000509000000000000" pitchFamily="65" charset="-120"/>
              </a:rPr>
              <a:t>個別序位累積人數</a:t>
            </a:r>
            <a:r>
              <a:rPr lang="zh-TW" altLang="en-US" sz="3600" dirty="0">
                <a:solidFill>
                  <a:srgbClr val="000000"/>
                </a:solidFill>
                <a:latin typeface="標楷體" panose="03000509000000000000" pitchFamily="65" charset="-120"/>
                <a:ea typeface="標楷體" panose="03000509000000000000" pitchFamily="65" charset="-120"/>
              </a:rPr>
              <a:t>。</a:t>
            </a:r>
            <a:endParaRPr lang="en-US" altLang="zh-TW" sz="3600" dirty="0">
              <a:solidFill>
                <a:srgbClr val="000000"/>
              </a:solidFill>
              <a:latin typeface="標楷體" panose="03000509000000000000" pitchFamily="65" charset="-120"/>
              <a:ea typeface="標楷體" panose="03000509000000000000" pitchFamily="65" charset="-120"/>
            </a:endParaRPr>
          </a:p>
          <a:p>
            <a:r>
              <a:rPr lang="zh-TW" altLang="en-US" sz="3600" dirty="0">
                <a:solidFill>
                  <a:srgbClr val="000000"/>
                </a:solidFill>
                <a:latin typeface="標楷體" panose="03000509000000000000" pitchFamily="65" charset="-120"/>
                <a:ea typeface="標楷體" panose="03000509000000000000" pitchFamily="65" charset="-120"/>
              </a:rPr>
              <a:t>二、</a:t>
            </a:r>
            <a:r>
              <a:rPr lang="zh-TW" altLang="en-US" sz="3600" dirty="0">
                <a:solidFill>
                  <a:srgbClr val="FF0000"/>
                </a:solidFill>
                <a:latin typeface="標楷體" panose="03000509000000000000" pitchFamily="65" charset="-120"/>
                <a:ea typeface="標楷體" panose="03000509000000000000" pitchFamily="65" charset="-120"/>
              </a:rPr>
              <a:t>知悉</a:t>
            </a:r>
            <a:r>
              <a:rPr lang="zh-TW" altLang="en-US" sz="3600" dirty="0">
                <a:solidFill>
                  <a:srgbClr val="000000"/>
                </a:solidFill>
                <a:latin typeface="標楷體" panose="03000509000000000000" pitchFamily="65" charset="-120"/>
                <a:ea typeface="標楷體" panose="03000509000000000000" pitchFamily="65" charset="-120"/>
              </a:rPr>
              <a:t>免試入學</a:t>
            </a:r>
            <a:r>
              <a:rPr lang="zh-TW" altLang="en-US" sz="3600" dirty="0">
                <a:solidFill>
                  <a:srgbClr val="FF0000"/>
                </a:solidFill>
                <a:latin typeface="標楷體" panose="03000509000000000000" pitchFamily="65" charset="-120"/>
                <a:ea typeface="標楷體" panose="03000509000000000000" pitchFamily="65" charset="-120"/>
              </a:rPr>
              <a:t>超額比序依序比</a:t>
            </a:r>
          </a:p>
          <a:p>
            <a:r>
              <a:rPr lang="zh-TW" altLang="en-US" sz="3600" dirty="0">
                <a:solidFill>
                  <a:srgbClr val="000000"/>
                </a:solidFill>
                <a:latin typeface="標楷體" panose="03000509000000000000" pitchFamily="65" charset="-120"/>
                <a:ea typeface="標楷體" panose="03000509000000000000" pitchFamily="65" charset="-120"/>
              </a:rPr>
              <a:t>三、如果小邦國文為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、數學為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、英語為</a:t>
            </a:r>
            <a:r>
              <a:rPr lang="en-US" altLang="zh-TW" sz="3600" dirty="0">
                <a:solidFill>
                  <a:srgbClr val="000000"/>
                </a:solidFill>
                <a:latin typeface="標楷體" panose="03000509000000000000" pitchFamily="65" charset="-120"/>
                <a:ea typeface="標楷體" panose="03000509000000000000" pitchFamily="65" charset="-120"/>
              </a:rPr>
              <a:t>A++</a:t>
            </a:r>
            <a:endParaRPr lang="zh-TW" altLang="en-US" sz="3600" dirty="0">
              <a:solidFill>
                <a:srgbClr val="000000"/>
              </a:solidFill>
              <a:latin typeface="標楷體" panose="03000509000000000000" pitchFamily="65" charset="-120"/>
              <a:ea typeface="標楷體" panose="03000509000000000000" pitchFamily="65" charset="-120"/>
            </a:endParaRPr>
          </a:p>
          <a:p>
            <a:pPr>
              <a:buFontTx/>
              <a:buNone/>
            </a:pPr>
            <a:r>
              <a:rPr lang="zh-TW" altLang="en-US" sz="3600" dirty="0">
                <a:solidFill>
                  <a:srgbClr val="000000"/>
                </a:solidFill>
                <a:latin typeface="標楷體" panose="03000509000000000000" pitchFamily="65" charset="-120"/>
                <a:ea typeface="標楷體" panose="03000509000000000000" pitchFamily="65" charset="-120"/>
              </a:rPr>
              <a:t>      、社會為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、自然為</a:t>
            </a:r>
            <a:r>
              <a:rPr lang="en-US" altLang="zh-TW" sz="3600" dirty="0">
                <a:solidFill>
                  <a:srgbClr val="000000"/>
                </a:solidFill>
                <a:latin typeface="標楷體" panose="03000509000000000000" pitchFamily="65" charset="-120"/>
                <a:ea typeface="標楷體" panose="03000509000000000000" pitchFamily="65" charset="-120"/>
              </a:rPr>
              <a:t>A++</a:t>
            </a:r>
            <a:r>
              <a:rPr lang="zh-TW" altLang="en-US" sz="3600" dirty="0">
                <a:solidFill>
                  <a:srgbClr val="000000"/>
                </a:solidFill>
                <a:latin typeface="標楷體" panose="03000509000000000000" pitchFamily="65" charset="-120"/>
                <a:ea typeface="標楷體" panose="03000509000000000000" pitchFamily="65" charset="-120"/>
              </a:rPr>
              <a:t>以前例，</a:t>
            </a:r>
            <a:r>
              <a:rPr lang="zh-TW" altLang="en-US" sz="3600" dirty="0">
                <a:solidFill>
                  <a:srgbClr val="FF0000"/>
                </a:solidFill>
                <a:latin typeface="標楷體" panose="03000509000000000000" pitchFamily="65" charset="-120"/>
                <a:ea typeface="標楷體" panose="03000509000000000000" pitchFamily="65" charset="-120"/>
              </a:rPr>
              <a:t>累積人  </a:t>
            </a:r>
          </a:p>
          <a:p>
            <a:pPr>
              <a:buFontTx/>
              <a:buNone/>
            </a:pPr>
            <a:r>
              <a:rPr lang="zh-TW" altLang="en-US" sz="3600" dirty="0">
                <a:solidFill>
                  <a:srgbClr val="FF0000"/>
                </a:solidFill>
                <a:latin typeface="標楷體" panose="03000509000000000000" pitchFamily="65" charset="-120"/>
                <a:ea typeface="標楷體" panose="03000509000000000000" pitchFamily="65" charset="-120"/>
              </a:rPr>
              <a:t>      數</a:t>
            </a:r>
            <a:r>
              <a:rPr lang="en-US" altLang="zh-TW" sz="3600" dirty="0">
                <a:solidFill>
                  <a:srgbClr val="FF0000"/>
                </a:solidFill>
                <a:latin typeface="標楷體" panose="03000509000000000000" pitchFamily="65" charset="-120"/>
                <a:ea typeface="標楷體" panose="03000509000000000000" pitchFamily="65" charset="-120"/>
              </a:rPr>
              <a:t>300</a:t>
            </a:r>
            <a:r>
              <a:rPr lang="zh-TW" altLang="en-US" sz="3600" dirty="0">
                <a:solidFill>
                  <a:srgbClr val="FF0000"/>
                </a:solidFill>
                <a:latin typeface="標楷體" panose="03000509000000000000" pitchFamily="65" charset="-120"/>
                <a:ea typeface="標楷體" panose="03000509000000000000" pitchFamily="65" charset="-120"/>
              </a:rPr>
              <a:t>人</a:t>
            </a:r>
            <a:r>
              <a:rPr lang="en-US" altLang="zh-TW" sz="3600" dirty="0">
                <a:solidFill>
                  <a:srgbClr val="FF0000"/>
                </a:solidFill>
                <a:latin typeface="標楷體" panose="03000509000000000000" pitchFamily="65" charset="-120"/>
                <a:ea typeface="標楷體" panose="03000509000000000000" pitchFamily="65" charset="-120"/>
              </a:rPr>
              <a:t>-400</a:t>
            </a:r>
            <a:r>
              <a:rPr lang="zh-TW" altLang="en-US" sz="3600" dirty="0">
                <a:solidFill>
                  <a:srgbClr val="FF0000"/>
                </a:solidFill>
                <a:latin typeface="標楷體" panose="03000509000000000000" pitchFamily="65" charset="-120"/>
                <a:ea typeface="標楷體" panose="03000509000000000000" pitchFamily="65" charset="-120"/>
              </a:rPr>
              <a:t>人，小邦可能落在較為接近 </a:t>
            </a:r>
          </a:p>
          <a:p>
            <a:pPr>
              <a:buFontTx/>
              <a:buNone/>
            </a:pPr>
            <a:r>
              <a:rPr lang="en-US" altLang="zh-TW" sz="3600" dirty="0">
                <a:solidFill>
                  <a:srgbClr val="FF0000"/>
                </a:solidFill>
                <a:latin typeface="標楷體" panose="03000509000000000000" pitchFamily="65" charset="-120"/>
                <a:ea typeface="標楷體" panose="03000509000000000000" pitchFamily="65" charset="-120"/>
              </a:rPr>
              <a:t>      ○○○</a:t>
            </a:r>
            <a:r>
              <a:rPr lang="zh-TW" altLang="en-US" sz="3600" dirty="0">
                <a:solidFill>
                  <a:srgbClr val="FF0000"/>
                </a:solidFill>
                <a:latin typeface="標楷體" panose="03000509000000000000" pitchFamily="65" charset="-120"/>
                <a:ea typeface="標楷體" panose="03000509000000000000" pitchFamily="65" charset="-120"/>
              </a:rPr>
              <a:t>人這個範圍。</a:t>
            </a:r>
            <a:endParaRPr lang="en-US" altLang="zh-TW" sz="3600" dirty="0">
              <a:solidFill>
                <a:srgbClr val="00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pic>
        <p:nvPicPr>
          <p:cNvPr id="2" name="圖片 1">
            <a:extLst>
              <a:ext uri="{FF2B5EF4-FFF2-40B4-BE49-F238E27FC236}">
                <a16:creationId xmlns:a16="http://schemas.microsoft.com/office/drawing/2014/main" id="{01B147C8-5681-47DA-9E5C-F5EE010F8CA0}"/>
              </a:ext>
            </a:extLst>
          </p:cNvPr>
          <p:cNvPicPr>
            <a:picLocks noChangeAspect="1"/>
          </p:cNvPicPr>
          <p:nvPr/>
        </p:nvPicPr>
        <p:blipFill>
          <a:blip r:embed="rId2"/>
          <a:stretch>
            <a:fillRect/>
          </a:stretch>
        </p:blipFill>
        <p:spPr>
          <a:xfrm>
            <a:off x="2225370" y="942837"/>
            <a:ext cx="9649072" cy="5832647"/>
          </a:xfrm>
          <a:prstGeom prst="rect">
            <a:avLst/>
          </a:prstGeom>
        </p:spPr>
      </p:pic>
      <p:sp>
        <p:nvSpPr>
          <p:cNvPr id="5" name="矩形 4">
            <a:extLst>
              <a:ext uri="{FF2B5EF4-FFF2-40B4-BE49-F238E27FC236}">
                <a16:creationId xmlns:a16="http://schemas.microsoft.com/office/drawing/2014/main" id="{776B0C7F-E470-400F-B693-E19538CB335A}"/>
              </a:ext>
            </a:extLst>
          </p:cNvPr>
          <p:cNvSpPr/>
          <p:nvPr/>
        </p:nvSpPr>
        <p:spPr>
          <a:xfrm>
            <a:off x="3647728" y="942837"/>
            <a:ext cx="2232249" cy="5760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Text Box 5">
            <a:extLst>
              <a:ext uri="{FF2B5EF4-FFF2-40B4-BE49-F238E27FC236}">
                <a16:creationId xmlns:a16="http://schemas.microsoft.com/office/drawing/2014/main" id="{901140CB-444C-40A2-936E-DAA6C2B5B372}"/>
              </a:ext>
            </a:extLst>
          </p:cNvPr>
          <p:cNvSpPr txBox="1">
            <a:spLocks noChangeArrowheads="1"/>
          </p:cNvSpPr>
          <p:nvPr/>
        </p:nvSpPr>
        <p:spPr bwMode="auto">
          <a:xfrm>
            <a:off x="191344" y="5013176"/>
            <a:ext cx="3167062"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30.7%-31.19%</a:t>
            </a:r>
          </a:p>
          <a:p>
            <a:pPr>
              <a:spcBef>
                <a:spcPct val="50000"/>
              </a:spcBef>
              <a:defRPr/>
            </a:pPr>
            <a:r>
              <a:rPr lang="en-US" altLang="zh-TW" sz="2400" dirty="0">
                <a:solidFill>
                  <a:srgbClr val="FF0000"/>
                </a:solidFill>
                <a:latin typeface="標楷體" pitchFamily="65" charset="-120"/>
                <a:ea typeface="標楷體" pitchFamily="65" charset="-120"/>
              </a:rPr>
              <a:t>6144-6244</a:t>
            </a:r>
          </a:p>
        </p:txBody>
      </p:sp>
    </p:spTree>
    <p:extLst>
      <p:ext uri="{BB962C8B-B14F-4D97-AF65-F5344CB8AC3E}">
        <p14:creationId xmlns:p14="http://schemas.microsoft.com/office/powerpoint/2010/main" val="103109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標題 1">
            <a:extLst>
              <a:ext uri="{FF2B5EF4-FFF2-40B4-BE49-F238E27FC236}">
                <a16:creationId xmlns:a16="http://schemas.microsoft.com/office/drawing/2014/main" id="{46A44702-B7E9-475E-8D90-35CF37B6992E}"/>
              </a:ext>
            </a:extLst>
          </p:cNvPr>
          <p:cNvSpPr>
            <a:spLocks noGrp="1"/>
          </p:cNvSpPr>
          <p:nvPr>
            <p:ph type="title" idx="4294967295"/>
          </p:nvPr>
        </p:nvSpPr>
        <p:spPr bwMode="auto">
          <a:xfrm>
            <a:off x="2209800" y="44624"/>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dirty="0">
                <a:ln>
                  <a:noFill/>
                </a:ln>
                <a:ea typeface="標楷體" panose="03000509000000000000" pitchFamily="65" charset="-120"/>
              </a:rPr>
              <a:t>如何使用個別序位</a:t>
            </a:r>
          </a:p>
        </p:txBody>
      </p:sp>
      <p:pic>
        <p:nvPicPr>
          <p:cNvPr id="2" name="圖片 1">
            <a:extLst>
              <a:ext uri="{FF2B5EF4-FFF2-40B4-BE49-F238E27FC236}">
                <a16:creationId xmlns:a16="http://schemas.microsoft.com/office/drawing/2014/main" id="{92B64C86-F58F-4D47-8C37-6DBA63B75F1C}"/>
              </a:ext>
            </a:extLst>
          </p:cNvPr>
          <p:cNvPicPr>
            <a:picLocks noChangeAspect="1"/>
          </p:cNvPicPr>
          <p:nvPr/>
        </p:nvPicPr>
        <p:blipFill>
          <a:blip r:embed="rId2"/>
          <a:stretch>
            <a:fillRect/>
          </a:stretch>
        </p:blipFill>
        <p:spPr>
          <a:xfrm>
            <a:off x="2188096" y="1033388"/>
            <a:ext cx="9505056" cy="5779988"/>
          </a:xfrm>
          <a:prstGeom prst="rect">
            <a:avLst/>
          </a:prstGeom>
        </p:spPr>
      </p:pic>
      <p:sp>
        <p:nvSpPr>
          <p:cNvPr id="4" name="矩形 3">
            <a:extLst>
              <a:ext uri="{FF2B5EF4-FFF2-40B4-BE49-F238E27FC236}">
                <a16:creationId xmlns:a16="http://schemas.microsoft.com/office/drawing/2014/main" id="{DE6287AF-7528-40BF-A40B-C9B9E1C929E4}"/>
              </a:ext>
            </a:extLst>
          </p:cNvPr>
          <p:cNvSpPr/>
          <p:nvPr/>
        </p:nvSpPr>
        <p:spPr>
          <a:xfrm>
            <a:off x="6816080" y="1095068"/>
            <a:ext cx="1152129" cy="5760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a:extLst>
              <a:ext uri="{FF2B5EF4-FFF2-40B4-BE49-F238E27FC236}">
                <a16:creationId xmlns:a16="http://schemas.microsoft.com/office/drawing/2014/main" id="{8B2BDA4F-D0DA-4DA9-88F8-1212FA69D989}"/>
              </a:ext>
            </a:extLst>
          </p:cNvPr>
          <p:cNvSpPr/>
          <p:nvPr/>
        </p:nvSpPr>
        <p:spPr>
          <a:xfrm>
            <a:off x="3647728" y="1070660"/>
            <a:ext cx="1152129" cy="5760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Text Box 5">
            <a:extLst>
              <a:ext uri="{FF2B5EF4-FFF2-40B4-BE49-F238E27FC236}">
                <a16:creationId xmlns:a16="http://schemas.microsoft.com/office/drawing/2014/main" id="{1732E425-70CC-4FB9-992A-35FE62DECF1A}"/>
              </a:ext>
            </a:extLst>
          </p:cNvPr>
          <p:cNvSpPr txBox="1">
            <a:spLocks noChangeArrowheads="1"/>
          </p:cNvSpPr>
          <p:nvPr/>
        </p:nvSpPr>
        <p:spPr bwMode="auto">
          <a:xfrm>
            <a:off x="119336" y="5039782"/>
            <a:ext cx="3167062" cy="156966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zh-TW" altLang="en-US" sz="2400" dirty="0">
                <a:latin typeface="標楷體" pitchFamily="65" charset="-120"/>
                <a:ea typeface="標楷體" pitchFamily="65" charset="-120"/>
              </a:rPr>
              <a:t>個別序位</a:t>
            </a:r>
          </a:p>
          <a:p>
            <a:pPr>
              <a:spcBef>
                <a:spcPct val="50000"/>
              </a:spcBef>
              <a:defRPr/>
            </a:pPr>
            <a:r>
              <a:rPr lang="en-US" altLang="zh-TW" sz="2400" dirty="0">
                <a:solidFill>
                  <a:srgbClr val="FF0000"/>
                </a:solidFill>
                <a:latin typeface="標楷體" pitchFamily="65" charset="-120"/>
                <a:ea typeface="標楷體" pitchFamily="65" charset="-120"/>
              </a:rPr>
              <a:t>31.2%-31.69%</a:t>
            </a:r>
          </a:p>
          <a:p>
            <a:pPr>
              <a:spcBef>
                <a:spcPct val="50000"/>
              </a:spcBef>
              <a:defRPr/>
            </a:pPr>
            <a:r>
              <a:rPr lang="en-US" altLang="zh-TW" sz="2400" dirty="0">
                <a:solidFill>
                  <a:srgbClr val="FF0000"/>
                </a:solidFill>
                <a:latin typeface="標楷體" pitchFamily="65" charset="-120"/>
                <a:ea typeface="標楷體" pitchFamily="65" charset="-120"/>
              </a:rPr>
              <a:t>6245-6345</a:t>
            </a:r>
          </a:p>
        </p:txBody>
      </p:sp>
    </p:spTree>
    <p:extLst>
      <p:ext uri="{BB962C8B-B14F-4D97-AF65-F5344CB8AC3E}">
        <p14:creationId xmlns:p14="http://schemas.microsoft.com/office/powerpoint/2010/main" val="30773825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標題 1">
            <a:extLst>
              <a:ext uri="{FF2B5EF4-FFF2-40B4-BE49-F238E27FC236}">
                <a16:creationId xmlns:a16="http://schemas.microsoft.com/office/drawing/2014/main" id="{CAEF5C60-3CCF-401D-A48C-DE887C238EDD}"/>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p>
        </p:txBody>
      </p:sp>
      <p:sp>
        <p:nvSpPr>
          <p:cNvPr id="143363" name="內容版面配置區 2">
            <a:extLst>
              <a:ext uri="{FF2B5EF4-FFF2-40B4-BE49-F238E27FC236}">
                <a16:creationId xmlns:a16="http://schemas.microsoft.com/office/drawing/2014/main" id="{DDCAE1A5-3D09-462E-B2DA-089F659E1F2E}"/>
              </a:ext>
            </a:extLst>
          </p:cNvPr>
          <p:cNvSpPr>
            <a:spLocks noGrp="1"/>
          </p:cNvSpPr>
          <p:nvPr>
            <p:ph idx="4294967295"/>
          </p:nvPr>
        </p:nvSpPr>
        <p:spPr>
          <a:xfrm>
            <a:off x="2279651" y="908050"/>
            <a:ext cx="7993063" cy="5761038"/>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桃園高中：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700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中大壢中：   </a:t>
            </a:r>
            <a:r>
              <a:rPr lang="en-US" altLang="zh-TW" sz="2800" dirty="0">
                <a:latin typeface="標楷體" panose="03000509000000000000" pitchFamily="65" charset="-120"/>
                <a:ea typeface="標楷體" panose="03000509000000000000" pitchFamily="65" charset="-120"/>
              </a:rPr>
              <a:t>612</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1,312</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武陵高中：   </a:t>
            </a:r>
            <a:r>
              <a:rPr lang="en-US" altLang="zh-TW" sz="2800" dirty="0">
                <a:latin typeface="標楷體" panose="03000509000000000000" pitchFamily="65" charset="-120"/>
                <a:ea typeface="標楷體" panose="03000509000000000000" pitchFamily="65" charset="-120"/>
              </a:rPr>
              <a:t>651</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1,963</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內壢高中：   </a:t>
            </a:r>
            <a:r>
              <a:rPr lang="en-US" altLang="zh-TW" sz="2800" dirty="0">
                <a:latin typeface="標楷體" panose="03000509000000000000" pitchFamily="65" charset="-120"/>
                <a:ea typeface="標楷體" panose="03000509000000000000" pitchFamily="65" charset="-120"/>
              </a:rPr>
              <a:t>622</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2,585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陽明高中：   </a:t>
            </a:r>
            <a:r>
              <a:rPr lang="en-US" altLang="zh-TW" sz="2800" dirty="0">
                <a:latin typeface="標楷體" panose="03000509000000000000" pitchFamily="65" charset="-120"/>
                <a:ea typeface="標楷體" panose="03000509000000000000" pitchFamily="65" charset="-120"/>
              </a:rPr>
              <a:t>649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3,234</a:t>
            </a:r>
            <a:r>
              <a:rPr lang="zh-TW" altLang="en-US" sz="2800" dirty="0">
                <a:latin typeface="標楷體" panose="03000509000000000000" pitchFamily="65" charset="-120"/>
                <a:ea typeface="標楷體" panose="03000509000000000000" pitchFamily="65" charset="-120"/>
              </a:rPr>
              <a:t>人</a:t>
            </a:r>
          </a:p>
          <a:p>
            <a:r>
              <a:rPr lang="zh-TW" altLang="en-US" sz="2800" dirty="0">
                <a:latin typeface="標楷體" panose="03000509000000000000" pitchFamily="65" charset="-120"/>
                <a:ea typeface="標楷體" panose="03000509000000000000" pitchFamily="65" charset="-120"/>
              </a:rPr>
              <a:t>平鎮高中：   </a:t>
            </a:r>
            <a:r>
              <a:rPr lang="en-US" altLang="zh-TW" sz="2800" dirty="0">
                <a:latin typeface="標楷體" panose="03000509000000000000" pitchFamily="65" charset="-120"/>
                <a:ea typeface="標楷體" panose="03000509000000000000" pitchFamily="65" charset="-120"/>
              </a:rPr>
              <a:t>455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3,689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楊梅高中：   </a:t>
            </a:r>
            <a:r>
              <a:rPr lang="en-US" altLang="zh-TW" sz="2800" dirty="0">
                <a:latin typeface="標楷體" panose="03000509000000000000" pitchFamily="65" charset="-120"/>
                <a:ea typeface="標楷體" panose="03000509000000000000" pitchFamily="65" charset="-120"/>
              </a:rPr>
              <a:t>447</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4,136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大園國際：   </a:t>
            </a:r>
            <a:r>
              <a:rPr lang="en-US" altLang="zh-TW" sz="2800" dirty="0">
                <a:latin typeface="標楷體" panose="03000509000000000000" pitchFamily="65" charset="-120"/>
                <a:ea typeface="標楷體" panose="03000509000000000000" pitchFamily="65" charset="-120"/>
              </a:rPr>
              <a:t>420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4,556</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南崁高中：   </a:t>
            </a:r>
            <a:r>
              <a:rPr lang="en-US" altLang="zh-TW" sz="2800" dirty="0">
                <a:latin typeface="標楷體" panose="03000509000000000000" pitchFamily="65" charset="-120"/>
                <a:ea typeface="標楷體" panose="03000509000000000000" pitchFamily="65" charset="-120"/>
              </a:rPr>
              <a:t>384</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4,940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大溪高中：   </a:t>
            </a:r>
            <a:r>
              <a:rPr lang="en-US" altLang="zh-TW" sz="2800" dirty="0">
                <a:latin typeface="標楷體" panose="03000509000000000000" pitchFamily="65" charset="-120"/>
                <a:ea typeface="標楷體" panose="03000509000000000000" pitchFamily="65" charset="-120"/>
              </a:rPr>
              <a:t>350</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5,290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p:txBody>
      </p:sp>
      <p:grpSp>
        <p:nvGrpSpPr>
          <p:cNvPr id="143364" name="群組 3">
            <a:extLst>
              <a:ext uri="{FF2B5EF4-FFF2-40B4-BE49-F238E27FC236}">
                <a16:creationId xmlns:a16="http://schemas.microsoft.com/office/drawing/2014/main" id="{8CAA902B-FC7A-4C28-982A-18ABA6AB44E6}"/>
              </a:ext>
            </a:extLst>
          </p:cNvPr>
          <p:cNvGrpSpPr>
            <a:grpSpLocks/>
          </p:cNvGrpSpPr>
          <p:nvPr/>
        </p:nvGrpSpPr>
        <p:grpSpPr bwMode="auto">
          <a:xfrm>
            <a:off x="6096001" y="2673350"/>
            <a:ext cx="1298575" cy="1511300"/>
            <a:chOff x="4427984" y="1657009"/>
            <a:chExt cx="1512745" cy="1737066"/>
          </a:xfrm>
        </p:grpSpPr>
        <p:sp>
          <p:nvSpPr>
            <p:cNvPr id="5" name="雲朵形圖說文字 1">
              <a:extLst>
                <a:ext uri="{FF2B5EF4-FFF2-40B4-BE49-F238E27FC236}">
                  <a16:creationId xmlns:a16="http://schemas.microsoft.com/office/drawing/2014/main" id="{B1565AA7-C63D-461F-BCDA-13CFD7DFE79F}"/>
                </a:ext>
              </a:extLst>
            </p:cNvPr>
            <p:cNvSpPr/>
            <p:nvPr/>
          </p:nvSpPr>
          <p:spPr>
            <a:xfrm>
              <a:off x="4427984" y="1657009"/>
              <a:ext cx="1512745" cy="1737066"/>
            </a:xfrm>
            <a:prstGeom prst="cloudCallout">
              <a:avLst>
                <a:gd name="adj1" fmla="val -81112"/>
                <a:gd name="adj2" fmla="val 39390"/>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3366" name="文字方塊 2">
              <a:extLst>
                <a:ext uri="{FF2B5EF4-FFF2-40B4-BE49-F238E27FC236}">
                  <a16:creationId xmlns:a16="http://schemas.microsoft.com/office/drawing/2014/main" id="{C9F3502A-40E5-41A0-ADC9-CCFEF307A641}"/>
                </a:ext>
              </a:extLst>
            </p:cNvPr>
            <p:cNvSpPr txBox="1">
              <a:spLocks noChangeArrowheads="1"/>
            </p:cNvSpPr>
            <p:nvPr/>
          </p:nvSpPr>
          <p:spPr bwMode="auto">
            <a:xfrm>
              <a:off x="4595787" y="1781415"/>
              <a:ext cx="1298166" cy="13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標題 1">
            <a:extLst>
              <a:ext uri="{FF2B5EF4-FFF2-40B4-BE49-F238E27FC236}">
                <a16:creationId xmlns:a16="http://schemas.microsoft.com/office/drawing/2014/main" id="{634AC543-1B45-42DD-9B02-C517BB6565DE}"/>
              </a:ext>
            </a:extLst>
          </p:cNvPr>
          <p:cNvSpPr>
            <a:spLocks noGrp="1"/>
          </p:cNvSpPr>
          <p:nvPr>
            <p:ph type="title" idx="4294967295"/>
          </p:nvPr>
        </p:nvSpPr>
        <p:spPr bwMode="auto">
          <a:xfrm>
            <a:off x="2208213" y="152401"/>
            <a:ext cx="7772400" cy="612775"/>
          </a:xfrm>
        </p:spPr>
        <p:txBody>
          <a:bodyPr wrap="square" numCol="1" anchorCtr="0" compatLnSpc="1">
            <a:prstTxWarp prst="textNoShape">
              <a:avLst/>
            </a:prstTxWarp>
            <a:normAutofit fontScale="90000"/>
          </a:bodyPr>
          <a:lstStyle/>
          <a:p>
            <a:pPr>
              <a:defRPr/>
            </a:pPr>
            <a:r>
              <a:rPr lang="zh-TW" altLang="en-US" sz="3600" b="0" dirty="0">
                <a:ln>
                  <a:noFill/>
                </a:ln>
                <a:latin typeface="標楷體" panose="03000509000000000000" pitchFamily="65" charset="-120"/>
                <a:ea typeface="標楷體" panose="03000509000000000000" pitchFamily="65" charset="-120"/>
              </a:rPr>
              <a:t>公立高中</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普通科、綜高</a:t>
            </a:r>
            <a:r>
              <a:rPr lang="en-US" altLang="zh-TW" sz="3600" b="0" dirty="0">
                <a:ln>
                  <a:noFill/>
                </a:ln>
                <a:latin typeface="標楷體" panose="03000509000000000000" pitchFamily="65" charset="-120"/>
                <a:ea typeface="標楷體" panose="03000509000000000000" pitchFamily="65" charset="-120"/>
              </a:rPr>
              <a:t>)</a:t>
            </a:r>
            <a:r>
              <a:rPr lang="zh-TW" altLang="en-US" sz="3600" b="0" dirty="0">
                <a:ln>
                  <a:noFill/>
                </a:ln>
                <a:latin typeface="標楷體" panose="03000509000000000000" pitchFamily="65" charset="-120"/>
                <a:ea typeface="標楷體" panose="03000509000000000000" pitchFamily="65" charset="-120"/>
              </a:rPr>
              <a:t>累積人數</a:t>
            </a:r>
            <a:endParaRPr lang="zh-TW" altLang="en-US" sz="3600" b="0" dirty="0">
              <a:ln>
                <a:noFill/>
              </a:ln>
              <a:ea typeface="標楷體" panose="03000509000000000000" pitchFamily="65" charset="-120"/>
            </a:endParaRPr>
          </a:p>
        </p:txBody>
      </p:sp>
      <p:sp>
        <p:nvSpPr>
          <p:cNvPr id="144387" name="內容版面配置區 2">
            <a:extLst>
              <a:ext uri="{FF2B5EF4-FFF2-40B4-BE49-F238E27FC236}">
                <a16:creationId xmlns:a16="http://schemas.microsoft.com/office/drawing/2014/main" id="{C224F8B0-F926-4FC7-8A20-6F6C56726AAD}"/>
              </a:ext>
            </a:extLst>
          </p:cNvPr>
          <p:cNvSpPr>
            <a:spLocks noGrp="1"/>
          </p:cNvSpPr>
          <p:nvPr>
            <p:ph idx="4294967295"/>
          </p:nvPr>
        </p:nvSpPr>
        <p:spPr>
          <a:xfrm>
            <a:off x="2063750" y="1773238"/>
            <a:ext cx="8604250" cy="3727450"/>
          </a:xfrm>
        </p:spPr>
        <p:txBody>
          <a:bodyPr/>
          <a:lstStyle/>
          <a:p>
            <a:r>
              <a:rPr lang="zh-TW" altLang="en-US" sz="2800" b="1" dirty="0">
                <a:latin typeface="標楷體" panose="03000509000000000000" pitchFamily="65" charset="-120"/>
                <a:ea typeface="標楷體" panose="03000509000000000000" pitchFamily="65" charset="-120"/>
              </a:rPr>
              <a:t>學校        免試人數        累積人數</a:t>
            </a:r>
            <a:endParaRPr lang="en-US" altLang="zh-TW" sz="2800" b="1"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永豐高中：   </a:t>
            </a:r>
            <a:r>
              <a:rPr lang="en-US" altLang="zh-TW" sz="2800" dirty="0">
                <a:latin typeface="標楷體" panose="03000509000000000000" pitchFamily="65" charset="-120"/>
                <a:ea typeface="標楷體" panose="03000509000000000000" pitchFamily="65" charset="-120"/>
              </a:rPr>
              <a:t>339</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5,629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壽山高中：   </a:t>
            </a:r>
            <a:r>
              <a:rPr lang="en-US" altLang="zh-TW" sz="2800" dirty="0">
                <a:latin typeface="標楷體" panose="03000509000000000000" pitchFamily="65" charset="-120"/>
                <a:ea typeface="標楷體" panose="03000509000000000000" pitchFamily="65" charset="-120"/>
              </a:rPr>
              <a:t>330</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普通科</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5,959</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新屋高中：   </a:t>
            </a:r>
            <a:r>
              <a:rPr lang="en-US" altLang="zh-TW" sz="2800" dirty="0">
                <a:latin typeface="標楷體" panose="03000509000000000000" pitchFamily="65" charset="-120"/>
                <a:ea typeface="標楷體" panose="03000509000000000000" pitchFamily="65" charset="-120"/>
              </a:rPr>
              <a:t>143</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6,102</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中壢高商：   </a:t>
            </a:r>
            <a:r>
              <a:rPr lang="en-US" altLang="zh-TW" sz="2800" dirty="0">
                <a:latin typeface="標楷體" panose="03000509000000000000" pitchFamily="65" charset="-120"/>
                <a:ea typeface="標楷體" panose="03000509000000000000" pitchFamily="65" charset="-120"/>
              </a:rPr>
              <a:t>138</a:t>
            </a:r>
            <a:r>
              <a:rPr lang="zh-TW" altLang="en-US" sz="2800" dirty="0">
                <a:latin typeface="標楷體" panose="03000509000000000000" pitchFamily="65" charset="-120"/>
                <a:ea typeface="標楷體" panose="03000509000000000000" pitchFamily="65" charset="-120"/>
              </a:rPr>
              <a:t>人</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綜合高中</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6,240</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龍潭高中：   </a:t>
            </a:r>
            <a:r>
              <a:rPr lang="en-US" altLang="zh-TW" sz="2800" dirty="0">
                <a:latin typeface="標楷體" panose="03000509000000000000" pitchFamily="65" charset="-120"/>
                <a:ea typeface="標楷體" panose="03000509000000000000" pitchFamily="65" charset="-120"/>
              </a:rPr>
              <a:t>135</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6,375</a:t>
            </a:r>
            <a:r>
              <a:rPr lang="zh-TW" altLang="en-US" sz="2800" dirty="0">
                <a:latin typeface="標楷體" panose="03000509000000000000" pitchFamily="65" charset="-120"/>
                <a:ea typeface="標楷體" panose="03000509000000000000" pitchFamily="65" charset="-120"/>
              </a:rPr>
              <a:t>人</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觀音高中：   </a:t>
            </a:r>
            <a:r>
              <a:rPr lang="en-US" altLang="zh-TW" sz="2800" dirty="0">
                <a:latin typeface="標楷體" panose="03000509000000000000" pitchFamily="65" charset="-120"/>
                <a:ea typeface="標楷體" panose="03000509000000000000" pitchFamily="65" charset="-120"/>
              </a:rPr>
              <a:t>126</a:t>
            </a:r>
            <a:r>
              <a:rPr lang="zh-TW" altLang="en-US" sz="2800" dirty="0">
                <a:latin typeface="標楷體" panose="03000509000000000000" pitchFamily="65" charset="-120"/>
                <a:ea typeface="標楷體" panose="03000509000000000000" pitchFamily="65" charset="-120"/>
              </a:rPr>
              <a:t>人           </a:t>
            </a:r>
            <a:r>
              <a:rPr lang="en-US" altLang="zh-TW" sz="2800" dirty="0">
                <a:latin typeface="標楷體" panose="03000509000000000000" pitchFamily="65" charset="-120"/>
                <a:ea typeface="標楷體" panose="03000509000000000000" pitchFamily="65" charset="-120"/>
              </a:rPr>
              <a:t>6,501</a:t>
            </a:r>
            <a:r>
              <a:rPr lang="zh-TW" altLang="en-US" sz="2800" dirty="0">
                <a:latin typeface="標楷體" panose="03000509000000000000" pitchFamily="65" charset="-120"/>
                <a:ea typeface="標楷體" panose="03000509000000000000" pitchFamily="65" charset="-120"/>
              </a:rPr>
              <a:t>人</a:t>
            </a:r>
            <a:endParaRPr lang="en-US" altLang="zh-TW" sz="2000" dirty="0">
              <a:latin typeface="標楷體" panose="03000509000000000000" pitchFamily="65" charset="-120"/>
              <a:ea typeface="標楷體" panose="03000509000000000000" pitchFamily="65" charset="-120"/>
            </a:endParaRPr>
          </a:p>
        </p:txBody>
      </p:sp>
      <p:grpSp>
        <p:nvGrpSpPr>
          <p:cNvPr id="144388" name="群組 3">
            <a:extLst>
              <a:ext uri="{FF2B5EF4-FFF2-40B4-BE49-F238E27FC236}">
                <a16:creationId xmlns:a16="http://schemas.microsoft.com/office/drawing/2014/main" id="{7A947A64-D2AC-4641-9D66-84E2F074DD62}"/>
              </a:ext>
            </a:extLst>
          </p:cNvPr>
          <p:cNvGrpSpPr>
            <a:grpSpLocks/>
          </p:cNvGrpSpPr>
          <p:nvPr/>
        </p:nvGrpSpPr>
        <p:grpSpPr bwMode="auto">
          <a:xfrm>
            <a:off x="6094413" y="1125538"/>
            <a:ext cx="1441450" cy="1439862"/>
            <a:chOff x="4427984" y="1657009"/>
            <a:chExt cx="1584176" cy="1737066"/>
          </a:xfrm>
        </p:grpSpPr>
        <p:sp>
          <p:nvSpPr>
            <p:cNvPr id="5" name="雲朵形圖說文字 1">
              <a:extLst>
                <a:ext uri="{FF2B5EF4-FFF2-40B4-BE49-F238E27FC236}">
                  <a16:creationId xmlns:a16="http://schemas.microsoft.com/office/drawing/2014/main" id="{EAD499F4-61AE-490B-9BAA-9B44E5B1DAB3}"/>
                </a:ext>
              </a:extLst>
            </p:cNvPr>
            <p:cNvSpPr/>
            <p:nvPr/>
          </p:nvSpPr>
          <p:spPr>
            <a:xfrm>
              <a:off x="4427984" y="1657009"/>
              <a:ext cx="1512643" cy="1737066"/>
            </a:xfrm>
            <a:prstGeom prst="cloudCallout">
              <a:avLst>
                <a:gd name="adj1" fmla="val -71468"/>
                <a:gd name="adj2" fmla="val 56255"/>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zh-TW" altLang="en-US"/>
            </a:p>
          </p:txBody>
        </p:sp>
        <p:sp>
          <p:nvSpPr>
            <p:cNvPr id="144390" name="文字方塊 2">
              <a:extLst>
                <a:ext uri="{FF2B5EF4-FFF2-40B4-BE49-F238E27FC236}">
                  <a16:creationId xmlns:a16="http://schemas.microsoft.com/office/drawing/2014/main" id="{CD6A78F5-8D2D-4D46-AC4E-F0669AC99C74}"/>
                </a:ext>
              </a:extLst>
            </p:cNvPr>
            <p:cNvSpPr txBox="1">
              <a:spLocks noChangeArrowheads="1"/>
            </p:cNvSpPr>
            <p:nvPr/>
          </p:nvSpPr>
          <p:spPr bwMode="auto">
            <a:xfrm>
              <a:off x="4572000" y="1830714"/>
              <a:ext cx="1440160" cy="14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2"/>
                </a:buBlip>
                <a:defRPr sz="3200">
                  <a:solidFill>
                    <a:srgbClr val="104031"/>
                  </a:solidFill>
                  <a:latin typeface="Verdana" panose="020B0604030504040204" pitchFamily="34" charset="0"/>
                </a:defRPr>
              </a:lvl1pPr>
              <a:lvl2pPr marL="742950" indent="-285750">
                <a:spcBef>
                  <a:spcPct val="20000"/>
                </a:spcBef>
                <a:buBlip>
                  <a:blip r:embed="rId3"/>
                </a:buBlip>
                <a:defRPr sz="2800">
                  <a:solidFill>
                    <a:srgbClr val="104031"/>
                  </a:solidFill>
                  <a:latin typeface="Verdana" panose="020B0604030504040204" pitchFamily="34" charset="0"/>
                </a:defRPr>
              </a:lvl2pPr>
              <a:lvl3pPr marL="1143000" indent="-228600">
                <a:spcBef>
                  <a:spcPct val="20000"/>
                </a:spcBef>
                <a:buBlip>
                  <a:blip r:embed="rId2"/>
                </a:buBlip>
                <a:defRPr sz="2400">
                  <a:solidFill>
                    <a:srgbClr val="104031"/>
                  </a:solidFill>
                  <a:latin typeface="Verdana" panose="020B0604030504040204" pitchFamily="34" charset="0"/>
                </a:defRPr>
              </a:lvl3pPr>
              <a:lvl4pPr marL="1600200" indent="-228600">
                <a:spcBef>
                  <a:spcPct val="20000"/>
                </a:spcBef>
                <a:buBlip>
                  <a:blip r:embed="rId3"/>
                </a:buBlip>
                <a:defRPr sz="2000">
                  <a:solidFill>
                    <a:srgbClr val="104031"/>
                  </a:solidFill>
                  <a:latin typeface="Verdana" panose="020B0604030504040204" pitchFamily="34" charset="0"/>
                </a:defRPr>
              </a:lvl4pPr>
              <a:lvl5pPr marL="2057400" indent="-228600">
                <a:spcBef>
                  <a:spcPct val="20000"/>
                </a:spcBef>
                <a:buBlip>
                  <a:blip r:embed="rId2"/>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2"/>
                </a:buBlip>
                <a:defRPr sz="2000">
                  <a:solidFill>
                    <a:srgbClr val="104031"/>
                  </a:solidFill>
                  <a:latin typeface="Verdana" panose="020B0604030504040204" pitchFamily="34" charset="0"/>
                </a:defRPr>
              </a:lvl9pPr>
            </a:lstStyle>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注意</a:t>
              </a:r>
              <a:r>
                <a:rPr lang="en-US" altLang="zh-TW" sz="1800" b="1">
                  <a:solidFill>
                    <a:srgbClr val="FFFF00"/>
                  </a:solidFill>
                  <a:latin typeface="標楷體" panose="03000509000000000000" pitchFamily="65" charset="-120"/>
                  <a:ea typeface="標楷體" panose="03000509000000000000" pitchFamily="65" charset="-120"/>
                </a:rPr>
                <a:t>!</a:t>
              </a:r>
            </a:p>
            <a:p>
              <a:pPr eaLnBrk="1" hangingPunct="1">
                <a:spcBef>
                  <a:spcPct val="0"/>
                </a:spcBef>
                <a:buFontTx/>
                <a:buNone/>
              </a:pPr>
              <a:r>
                <a:rPr lang="zh-TW" altLang="en-US" sz="1800" b="1">
                  <a:solidFill>
                    <a:srgbClr val="FFFF00"/>
                  </a:solidFill>
                  <a:latin typeface="標楷體" panose="03000509000000000000" pitchFamily="65" charset="-120"/>
                  <a:ea typeface="標楷體" panose="03000509000000000000" pitchFamily="65" charset="-120"/>
                </a:rPr>
                <a:t>非學校排序，請適性選擇。</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1E99C21-4F41-48CB-9AFA-3D589E8F7980}"/>
              </a:ext>
            </a:extLst>
          </p:cNvPr>
          <p:cNvPicPr>
            <a:picLocks noChangeAspect="1"/>
          </p:cNvPicPr>
          <p:nvPr/>
        </p:nvPicPr>
        <p:blipFill>
          <a:blip r:embed="rId3"/>
          <a:stretch>
            <a:fillRect/>
          </a:stretch>
        </p:blipFill>
        <p:spPr>
          <a:xfrm>
            <a:off x="119336" y="1772816"/>
            <a:ext cx="12025336" cy="4856666"/>
          </a:xfrm>
          <a:prstGeom prst="rect">
            <a:avLst/>
          </a:prstGeom>
        </p:spPr>
      </p:pic>
      <p:sp>
        <p:nvSpPr>
          <p:cNvPr id="67587" name="投影片編號版面配置區 1">
            <a:extLst>
              <a:ext uri="{FF2B5EF4-FFF2-40B4-BE49-F238E27FC236}">
                <a16:creationId xmlns:a16="http://schemas.microsoft.com/office/drawing/2014/main" id="{315D88CD-519F-47B8-B82B-E4A9CE20EA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spcBef>
                <a:spcPct val="0"/>
              </a:spcBef>
              <a:buFontTx/>
              <a:buNone/>
            </a:pPr>
            <a:fld id="{BB2362A1-B0E1-491F-9C1B-36DF9C9D453D}" type="slidenum">
              <a:rPr lang="en-US" altLang="zh-TW" sz="1200">
                <a:solidFill>
                  <a:srgbClr val="0C3226"/>
                </a:solidFill>
              </a:rPr>
              <a:pPr>
                <a:spcBef>
                  <a:spcPct val="0"/>
                </a:spcBef>
                <a:buFontTx/>
                <a:buNone/>
              </a:pPr>
              <a:t>7</a:t>
            </a:fld>
            <a:endParaRPr lang="en-US" altLang="zh-TW" sz="1200">
              <a:solidFill>
                <a:srgbClr val="0C3226"/>
              </a:solidFill>
            </a:endParaRPr>
          </a:p>
        </p:txBody>
      </p:sp>
      <p:sp>
        <p:nvSpPr>
          <p:cNvPr id="4" name="矩形 3">
            <a:extLst>
              <a:ext uri="{FF2B5EF4-FFF2-40B4-BE49-F238E27FC236}">
                <a16:creationId xmlns:a16="http://schemas.microsoft.com/office/drawing/2014/main" id="{30C98835-C775-4FBF-80FC-8285D5B560D4}"/>
              </a:ext>
            </a:extLst>
          </p:cNvPr>
          <p:cNvSpPr/>
          <p:nvPr/>
        </p:nvSpPr>
        <p:spPr>
          <a:xfrm>
            <a:off x="5375920" y="1617060"/>
            <a:ext cx="5112568" cy="6598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802740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標題 1">
            <a:extLst>
              <a:ext uri="{FF2B5EF4-FFF2-40B4-BE49-F238E27FC236}">
                <a16:creationId xmlns:a16="http://schemas.microsoft.com/office/drawing/2014/main" id="{F5BC7B67-557E-4FDC-8716-D4C1F3387419}"/>
              </a:ext>
            </a:extLst>
          </p:cNvPr>
          <p:cNvSpPr>
            <a:spLocks noGrp="1"/>
          </p:cNvSpPr>
          <p:nvPr>
            <p:ph type="title"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zh-TW" altLang="en-US">
                <a:ln>
                  <a:noFill/>
                </a:ln>
                <a:ea typeface="標楷體" panose="03000509000000000000" pitchFamily="65" charset="-120"/>
              </a:rPr>
              <a:t>志願規畫範例</a:t>
            </a:r>
          </a:p>
        </p:txBody>
      </p:sp>
      <p:sp>
        <p:nvSpPr>
          <p:cNvPr id="145411" name="內容版面配置區 2">
            <a:extLst>
              <a:ext uri="{FF2B5EF4-FFF2-40B4-BE49-F238E27FC236}">
                <a16:creationId xmlns:a16="http://schemas.microsoft.com/office/drawing/2014/main" id="{ED73CD55-E0A6-4ACF-9BF4-20A3F4247EC6}"/>
              </a:ext>
            </a:extLst>
          </p:cNvPr>
          <p:cNvSpPr>
            <a:spLocks noGrp="1"/>
          </p:cNvSpPr>
          <p:nvPr>
            <p:ph idx="4294967295"/>
          </p:nvPr>
        </p:nvSpPr>
        <p:spPr>
          <a:xfrm>
            <a:off x="1631504" y="2060848"/>
            <a:ext cx="9762479" cy="3561878"/>
          </a:xfrm>
        </p:spPr>
        <p:txBody>
          <a:bodyPr/>
          <a:lstStyle/>
          <a:p>
            <a:r>
              <a:rPr lang="zh-TW" altLang="en-US" sz="3600" dirty="0">
                <a:latin typeface="標楷體" panose="03000509000000000000" pitchFamily="65" charset="-120"/>
                <a:ea typeface="標楷體" panose="03000509000000000000" pitchFamily="65" charset="-120"/>
              </a:rPr>
              <a:t>小明個別序位累積人數區間為</a:t>
            </a:r>
            <a:r>
              <a:rPr lang="en-US" altLang="zh-TW" sz="3600" dirty="0">
                <a:latin typeface="標楷體" panose="03000509000000000000" pitchFamily="65" charset="-120"/>
                <a:ea typeface="標楷體" panose="03000509000000000000" pitchFamily="65" charset="-120"/>
              </a:rPr>
              <a:t>710~810</a:t>
            </a:r>
          </a:p>
          <a:p>
            <a:r>
              <a:rPr lang="zh-TW" altLang="en-US" sz="3600" dirty="0">
                <a:latin typeface="標楷體" panose="03000509000000000000" pitchFamily="65" charset="-120"/>
                <a:ea typeface="標楷體" panose="03000509000000000000" pitchFamily="65" charset="-120"/>
              </a:rPr>
              <a:t>可以填第一志願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夢幻志願</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武陵高中</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邊緣，可拼</a:t>
            </a:r>
            <a:r>
              <a:rPr lang="en-US" altLang="zh-TW" sz="3600" dirty="0">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第二志願桃園高中或中大壢中</a:t>
            </a:r>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第三志願中大壢中或桃園高中</a:t>
            </a:r>
            <a:endParaRPr lang="en-US" altLang="zh-TW" sz="3600" dirty="0">
              <a:latin typeface="標楷體" panose="03000509000000000000" pitchFamily="65" charset="-120"/>
              <a:ea typeface="標楷體" panose="03000509000000000000" pitchFamily="65" charset="-120"/>
            </a:endParaRPr>
          </a:p>
          <a:p>
            <a:endParaRPr lang="zh-TW" altLang="en-US" sz="3600" dirty="0">
              <a:latin typeface="標楷體" panose="03000509000000000000" pitchFamily="65" charset="-120"/>
              <a:ea typeface="標楷體" panose="03000509000000000000" pitchFamily="65" charset="-12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105">
            <a:extLst>
              <a:ext uri="{FF2B5EF4-FFF2-40B4-BE49-F238E27FC236}">
                <a16:creationId xmlns:a16="http://schemas.microsoft.com/office/drawing/2014/main" id="{72633FF2-EE61-49CD-A1A3-9505BE27648B}"/>
              </a:ext>
            </a:extLst>
          </p:cNvPr>
          <p:cNvSpPr>
            <a:spLocks noChangeArrowheads="1"/>
          </p:cNvSpPr>
          <p:nvPr/>
        </p:nvSpPr>
        <p:spPr bwMode="gray">
          <a:xfrm>
            <a:off x="5664200" y="1557338"/>
            <a:ext cx="5003800" cy="5300662"/>
          </a:xfrm>
          <a:prstGeom prst="roundRect">
            <a:avLst>
              <a:gd name="adj" fmla="val 3037"/>
            </a:avLst>
          </a:pr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46800" rIns="46800" anchor="ctr"/>
          <a:lstStyle>
            <a:lvl1pPr marL="342900" indent="-3429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0"/>
              </a:spcBef>
              <a:buClr>
                <a:srgbClr val="C00000"/>
              </a:buClr>
              <a:buFont typeface="Wingdings" panose="05000000000000000000" pitchFamily="2" charset="2"/>
              <a:buChar char="Ø"/>
            </a:pPr>
            <a:r>
              <a:rPr kumimoji="0" lang="en-US" altLang="zh-TW">
                <a:solidFill>
                  <a:srgbClr val="080808"/>
                </a:solidFill>
                <a:latin typeface="微軟正黑體" panose="020B0604030504040204" pitchFamily="34" charset="-120"/>
                <a:ea typeface="微軟正黑體" panose="020B0604030504040204" pitchFamily="34" charset="-120"/>
              </a:rPr>
              <a:t>100</a:t>
            </a:r>
            <a:r>
              <a:rPr kumimoji="0" lang="zh-TW" altLang="en-US">
                <a:solidFill>
                  <a:srgbClr val="080808"/>
                </a:solidFill>
                <a:latin typeface="微軟正黑體" panose="020B0604030504040204" pitchFamily="34" charset="-120"/>
                <a:ea typeface="微軟正黑體" panose="020B0604030504040204" pitchFamily="34" charset="-120"/>
              </a:rPr>
              <a:t>學年度起，新生每人一冊（</a:t>
            </a:r>
            <a:r>
              <a:rPr kumimoji="0" lang="en-US" altLang="zh-TW">
                <a:solidFill>
                  <a:srgbClr val="080808"/>
                </a:solidFill>
                <a:latin typeface="微軟正黑體" panose="020B0604030504040204" pitchFamily="34" charset="-120"/>
                <a:ea typeface="微軟正黑體" panose="020B0604030504040204" pitchFamily="34" charset="-120"/>
              </a:rPr>
              <a:t>101</a:t>
            </a:r>
            <a:r>
              <a:rPr kumimoji="0" lang="zh-TW" altLang="en-US">
                <a:solidFill>
                  <a:srgbClr val="080808"/>
                </a:solidFill>
                <a:latin typeface="微軟正黑體" panose="020B0604030504040204" pitchFamily="34" charset="-120"/>
                <a:ea typeface="微軟正黑體" panose="020B0604030504040204" pitchFamily="34" charset="-120"/>
              </a:rPr>
              <a:t>學年度微調）</a:t>
            </a:r>
            <a:endParaRPr kumimoji="0" lang="en-US" altLang="zh-TW">
              <a:solidFill>
                <a:srgbClr val="080808"/>
              </a:solidFill>
              <a:latin typeface="微軟正黑體" panose="020B0604030504040204" pitchFamily="34" charset="-120"/>
              <a:ea typeface="微軟正黑體" panose="020B0604030504040204" pitchFamily="34" charset="-120"/>
            </a:endParaRPr>
          </a:p>
          <a:p>
            <a:pPr>
              <a:spcBef>
                <a:spcPct val="0"/>
              </a:spcBef>
              <a:buClr>
                <a:srgbClr val="C00000"/>
              </a:buClr>
              <a:buFont typeface="Wingdings" panose="05000000000000000000" pitchFamily="2" charset="2"/>
              <a:buChar char="Ø"/>
            </a:pPr>
            <a:r>
              <a:rPr kumimoji="0" lang="zh-TW" altLang="en-US" b="1">
                <a:solidFill>
                  <a:schemeClr val="hlink"/>
                </a:solidFill>
                <a:latin typeface="微軟正黑體" panose="020B0604030504040204" pitchFamily="34" charset="-120"/>
                <a:ea typeface="微軟正黑體" panose="020B0604030504040204" pitchFamily="34" charset="-120"/>
              </a:rPr>
              <a:t>手冊可幫助學生</a:t>
            </a:r>
            <a:r>
              <a:rPr kumimoji="0" lang="zh-TW" altLang="zh-TW" b="1">
                <a:solidFill>
                  <a:schemeClr val="hlink"/>
                </a:solidFill>
                <a:latin typeface="微軟正黑體" panose="020B0604030504040204" pitchFamily="34" charset="-120"/>
                <a:ea typeface="微軟正黑體" panose="020B0604030504040204" pitchFamily="34" charset="-120"/>
              </a:rPr>
              <a:t>澄清</a:t>
            </a:r>
            <a:r>
              <a:rPr kumimoji="0" lang="zh-TW" altLang="en-US" b="1">
                <a:solidFill>
                  <a:schemeClr val="hlink"/>
                </a:solidFill>
                <a:latin typeface="微軟正黑體" panose="020B0604030504040204" pitchFamily="34" charset="-120"/>
                <a:ea typeface="微軟正黑體" panose="020B0604030504040204" pitchFamily="34" charset="-120"/>
              </a:rPr>
              <a:t>個人</a:t>
            </a:r>
            <a:r>
              <a:rPr kumimoji="0" lang="zh-TW" altLang="zh-TW" b="1">
                <a:solidFill>
                  <a:schemeClr val="hlink"/>
                </a:solidFill>
                <a:latin typeface="微軟正黑體" panose="020B0604030504040204" pitchFamily="34" charset="-120"/>
                <a:ea typeface="微軟正黑體" panose="020B0604030504040204" pitchFamily="34" charset="-120"/>
              </a:rPr>
              <a:t>的</a:t>
            </a:r>
            <a:r>
              <a:rPr kumimoji="0" lang="zh-TW" altLang="en-US" b="1">
                <a:solidFill>
                  <a:schemeClr val="hlink"/>
                </a:solidFill>
                <a:latin typeface="微軟正黑體" panose="020B0604030504040204" pitchFamily="34" charset="-120"/>
                <a:ea typeface="微軟正黑體" panose="020B0604030504040204" pitchFamily="34" charset="-120"/>
              </a:rPr>
              <a:t>性向、興趣、價值觀，瞭</a:t>
            </a:r>
            <a:r>
              <a:rPr kumimoji="0" lang="zh-TW" altLang="zh-TW" b="1">
                <a:solidFill>
                  <a:schemeClr val="hlink"/>
                </a:solidFill>
                <a:latin typeface="微軟正黑體" panose="020B0604030504040204" pitchFamily="34" charset="-120"/>
                <a:ea typeface="微軟正黑體" panose="020B0604030504040204" pitchFamily="34" charset="-120"/>
              </a:rPr>
              <a:t>解</a:t>
            </a:r>
            <a:r>
              <a:rPr kumimoji="0" lang="zh-TW" altLang="en-US" b="1">
                <a:solidFill>
                  <a:schemeClr val="hlink"/>
                </a:solidFill>
                <a:latin typeface="微軟正黑體" panose="020B0604030504040204" pitchFamily="34" charset="-120"/>
                <a:ea typeface="微軟正黑體" panose="020B0604030504040204" pitchFamily="34" charset="-120"/>
              </a:rPr>
              <a:t>家人的期待，及自己的學習表現（會考、學習成就、社團幹部、獎懲、職業試探結果等）比較適合哪一類學校及科別，做為升學選校參考</a:t>
            </a:r>
            <a:endParaRPr kumimoji="0" lang="en-US" altLang="zh-TW">
              <a:solidFill>
                <a:schemeClr val="hlink"/>
              </a:solidFill>
              <a:latin typeface="微軟正黑體" panose="020B0604030504040204" pitchFamily="34" charset="-120"/>
              <a:ea typeface="微軟正黑體" panose="020B0604030504040204" pitchFamily="34" charset="-120"/>
            </a:endParaRPr>
          </a:p>
        </p:txBody>
      </p:sp>
      <p:sp>
        <p:nvSpPr>
          <p:cNvPr id="148483" name="矩形 5">
            <a:extLst>
              <a:ext uri="{FF2B5EF4-FFF2-40B4-BE49-F238E27FC236}">
                <a16:creationId xmlns:a16="http://schemas.microsoft.com/office/drawing/2014/main" id="{303C20E3-53E3-4814-899E-972E11B8C04C}"/>
              </a:ext>
            </a:extLst>
          </p:cNvPr>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lvl1pPr marL="165100" indent="-165100">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just">
              <a:spcBef>
                <a:spcPct val="0"/>
              </a:spcBef>
              <a:buFontTx/>
              <a:buNone/>
            </a:pPr>
            <a:r>
              <a:rPr lang="zh-TW" altLang="en-US" sz="2800" b="1" dirty="0">
                <a:solidFill>
                  <a:srgbClr val="C00000"/>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800" b="1" dirty="0">
                <a:solidFill>
                  <a:srgbClr val="990000"/>
                </a:solidFill>
                <a:latin typeface="微軟正黑體" panose="020B0604030504040204" pitchFamily="34" charset="-120"/>
                <a:ea typeface="微軟正黑體" panose="020B0604030504040204" pitchFamily="34" charset="-120"/>
                <a:sym typeface="Wingdings" panose="05000000000000000000" pitchFamily="2" charset="2"/>
              </a:rPr>
              <a:t>國中學生生涯發展紀錄手冊</a:t>
            </a:r>
            <a:endParaRPr lang="zh-TW" altLang="zh-TW" sz="2800" b="1" dirty="0">
              <a:solidFill>
                <a:schemeClr val="tx1"/>
              </a:solidFill>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6CEDDE9B-E14F-403E-8B8C-AA009DAFCACD}"/>
              </a:ext>
            </a:extLst>
          </p:cNvPr>
          <p:cNvPicPr>
            <a:picLocks noChangeAspect="1"/>
          </p:cNvPicPr>
          <p:nvPr/>
        </p:nvPicPr>
        <p:blipFill>
          <a:blip r:embed="rId5"/>
          <a:stretch>
            <a:fillRect/>
          </a:stretch>
        </p:blipFill>
        <p:spPr>
          <a:xfrm>
            <a:off x="1271464" y="1412876"/>
            <a:ext cx="4392736" cy="5458827"/>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4">
            <a:extLst>
              <a:ext uri="{FF2B5EF4-FFF2-40B4-BE49-F238E27FC236}">
                <a16:creationId xmlns:a16="http://schemas.microsoft.com/office/drawing/2014/main" id="{7FCFFD85-A90C-4A63-ADFC-D45AABF16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636" y="0"/>
            <a:ext cx="655272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a:extLst>
              <a:ext uri="{FF2B5EF4-FFF2-40B4-BE49-F238E27FC236}">
                <a16:creationId xmlns:a16="http://schemas.microsoft.com/office/drawing/2014/main" id="{59DB435E-44FB-4B7A-804A-357A0333C1F5}"/>
              </a:ext>
            </a:extLst>
          </p:cNvPr>
          <p:cNvGrpSpPr/>
          <p:nvPr/>
        </p:nvGrpSpPr>
        <p:grpSpPr>
          <a:xfrm>
            <a:off x="7824192" y="1118584"/>
            <a:ext cx="469215" cy="4421262"/>
            <a:chOff x="4553316" y="1196951"/>
            <a:chExt cx="469215" cy="4421262"/>
          </a:xfrm>
        </p:grpSpPr>
        <p:sp>
          <p:nvSpPr>
            <p:cNvPr id="5" name="文字方塊 4">
              <a:extLst>
                <a:ext uri="{FF2B5EF4-FFF2-40B4-BE49-F238E27FC236}">
                  <a16:creationId xmlns:a16="http://schemas.microsoft.com/office/drawing/2014/main" id="{5EA0C1DB-01D1-4388-979A-06A37005076C}"/>
                </a:ext>
              </a:extLst>
            </p:cNvPr>
            <p:cNvSpPr txBox="1"/>
            <p:nvPr/>
          </p:nvSpPr>
          <p:spPr>
            <a:xfrm>
              <a:off x="4589902" y="1196951"/>
              <a:ext cx="432629" cy="369332"/>
            </a:xfrm>
            <a:prstGeom prst="rect">
              <a:avLst/>
            </a:prstGeom>
            <a:noFill/>
          </p:spPr>
          <p:txBody>
            <a:bodyPr wrap="square" rtlCol="0">
              <a:spAutoFit/>
            </a:bodyPr>
            <a:lstStyle/>
            <a:p>
              <a:r>
                <a:rPr lang="en-US" altLang="zh-TW" b="1" dirty="0">
                  <a:solidFill>
                    <a:srgbClr val="FF0000"/>
                  </a:solidFill>
                  <a:latin typeface="+mj-lt"/>
                  <a:ea typeface="+mj-ea"/>
                </a:rPr>
                <a:t>R</a:t>
              </a:r>
              <a:endParaRPr lang="zh-TW" altLang="en-US" b="1" dirty="0">
                <a:solidFill>
                  <a:srgbClr val="FF0000"/>
                </a:solidFill>
                <a:latin typeface="+mj-lt"/>
                <a:ea typeface="+mj-ea"/>
              </a:endParaRPr>
            </a:p>
          </p:txBody>
        </p:sp>
        <p:sp>
          <p:nvSpPr>
            <p:cNvPr id="6" name="文字方塊 5">
              <a:extLst>
                <a:ext uri="{FF2B5EF4-FFF2-40B4-BE49-F238E27FC236}">
                  <a16:creationId xmlns:a16="http://schemas.microsoft.com/office/drawing/2014/main" id="{488B9483-F8AD-440C-99E4-0D127285BE0E}"/>
                </a:ext>
              </a:extLst>
            </p:cNvPr>
            <p:cNvSpPr txBox="1"/>
            <p:nvPr/>
          </p:nvSpPr>
          <p:spPr>
            <a:xfrm>
              <a:off x="4589902" y="2028293"/>
              <a:ext cx="432629" cy="369332"/>
            </a:xfrm>
            <a:prstGeom prst="rect">
              <a:avLst/>
            </a:prstGeom>
            <a:noFill/>
          </p:spPr>
          <p:txBody>
            <a:bodyPr wrap="square" rtlCol="0">
              <a:spAutoFit/>
            </a:bodyPr>
            <a:lstStyle/>
            <a:p>
              <a:r>
                <a:rPr lang="en-US" altLang="zh-TW" b="1" dirty="0">
                  <a:solidFill>
                    <a:srgbClr val="FF0000"/>
                  </a:solidFill>
                  <a:latin typeface="+mj-lt"/>
                  <a:ea typeface="+mj-ea"/>
                </a:rPr>
                <a:t>I</a:t>
              </a:r>
              <a:endParaRPr lang="zh-TW" altLang="en-US" b="1" dirty="0">
                <a:solidFill>
                  <a:srgbClr val="FF0000"/>
                </a:solidFill>
                <a:latin typeface="+mj-lt"/>
                <a:ea typeface="+mj-ea"/>
              </a:endParaRPr>
            </a:p>
          </p:txBody>
        </p:sp>
        <p:sp>
          <p:nvSpPr>
            <p:cNvPr id="7" name="文字方塊 6">
              <a:extLst>
                <a:ext uri="{FF2B5EF4-FFF2-40B4-BE49-F238E27FC236}">
                  <a16:creationId xmlns:a16="http://schemas.microsoft.com/office/drawing/2014/main" id="{3ED39416-C31B-4625-A7F5-DA94C22A4FE5}"/>
                </a:ext>
              </a:extLst>
            </p:cNvPr>
            <p:cNvSpPr txBox="1"/>
            <p:nvPr/>
          </p:nvSpPr>
          <p:spPr>
            <a:xfrm>
              <a:off x="4553316" y="2962600"/>
              <a:ext cx="432629" cy="369332"/>
            </a:xfrm>
            <a:prstGeom prst="rect">
              <a:avLst/>
            </a:prstGeom>
            <a:noFill/>
          </p:spPr>
          <p:txBody>
            <a:bodyPr wrap="square" rtlCol="0">
              <a:spAutoFit/>
            </a:bodyPr>
            <a:lstStyle/>
            <a:p>
              <a:r>
                <a:rPr lang="en-US" altLang="zh-TW" b="1" dirty="0">
                  <a:solidFill>
                    <a:srgbClr val="FF0000"/>
                  </a:solidFill>
                  <a:latin typeface="+mj-lt"/>
                  <a:ea typeface="+mj-ea"/>
                </a:rPr>
                <a:t>A</a:t>
              </a:r>
              <a:endParaRPr lang="zh-TW" altLang="en-US" b="1" dirty="0">
                <a:solidFill>
                  <a:srgbClr val="FF0000"/>
                </a:solidFill>
                <a:latin typeface="+mj-lt"/>
                <a:ea typeface="+mj-ea"/>
              </a:endParaRPr>
            </a:p>
          </p:txBody>
        </p:sp>
        <p:sp>
          <p:nvSpPr>
            <p:cNvPr id="8" name="文字方塊 7">
              <a:extLst>
                <a:ext uri="{FF2B5EF4-FFF2-40B4-BE49-F238E27FC236}">
                  <a16:creationId xmlns:a16="http://schemas.microsoft.com/office/drawing/2014/main" id="{3433DBF5-D457-4579-AA0C-4EC086F7AF25}"/>
                </a:ext>
              </a:extLst>
            </p:cNvPr>
            <p:cNvSpPr txBox="1"/>
            <p:nvPr/>
          </p:nvSpPr>
          <p:spPr>
            <a:xfrm>
              <a:off x="4583233" y="3747227"/>
              <a:ext cx="432629" cy="369332"/>
            </a:xfrm>
            <a:prstGeom prst="rect">
              <a:avLst/>
            </a:prstGeom>
            <a:noFill/>
          </p:spPr>
          <p:txBody>
            <a:bodyPr wrap="square" rtlCol="0">
              <a:spAutoFit/>
            </a:bodyPr>
            <a:lstStyle/>
            <a:p>
              <a:r>
                <a:rPr lang="en-US" altLang="zh-TW" b="1" dirty="0">
                  <a:solidFill>
                    <a:srgbClr val="FF0000"/>
                  </a:solidFill>
                  <a:latin typeface="+mj-lt"/>
                  <a:ea typeface="+mj-ea"/>
                </a:rPr>
                <a:t>S</a:t>
              </a:r>
              <a:endParaRPr lang="zh-TW" altLang="en-US" b="1" dirty="0">
                <a:solidFill>
                  <a:srgbClr val="FF0000"/>
                </a:solidFill>
                <a:latin typeface="+mj-lt"/>
                <a:ea typeface="+mj-ea"/>
              </a:endParaRPr>
            </a:p>
          </p:txBody>
        </p:sp>
        <p:sp>
          <p:nvSpPr>
            <p:cNvPr id="9" name="文字方塊 8">
              <a:extLst>
                <a:ext uri="{FF2B5EF4-FFF2-40B4-BE49-F238E27FC236}">
                  <a16:creationId xmlns:a16="http://schemas.microsoft.com/office/drawing/2014/main" id="{CFB7F13D-DD45-4141-AE59-8E3E3773843C}"/>
                </a:ext>
              </a:extLst>
            </p:cNvPr>
            <p:cNvSpPr txBox="1"/>
            <p:nvPr/>
          </p:nvSpPr>
          <p:spPr>
            <a:xfrm>
              <a:off x="4575947" y="4518031"/>
              <a:ext cx="432629" cy="369332"/>
            </a:xfrm>
            <a:prstGeom prst="rect">
              <a:avLst/>
            </a:prstGeom>
            <a:noFill/>
          </p:spPr>
          <p:txBody>
            <a:bodyPr wrap="square" rtlCol="0">
              <a:spAutoFit/>
            </a:bodyPr>
            <a:lstStyle/>
            <a:p>
              <a:r>
                <a:rPr lang="en-US" altLang="zh-TW" b="1" dirty="0">
                  <a:solidFill>
                    <a:srgbClr val="FF0000"/>
                  </a:solidFill>
                  <a:latin typeface="+mj-lt"/>
                  <a:ea typeface="+mj-ea"/>
                </a:rPr>
                <a:t>E</a:t>
              </a:r>
              <a:endParaRPr lang="zh-TW" altLang="en-US" b="1" dirty="0">
                <a:solidFill>
                  <a:srgbClr val="FF0000"/>
                </a:solidFill>
                <a:latin typeface="+mj-lt"/>
                <a:ea typeface="+mj-ea"/>
              </a:endParaRPr>
            </a:p>
          </p:txBody>
        </p:sp>
        <p:sp>
          <p:nvSpPr>
            <p:cNvPr id="10" name="文字方塊 9">
              <a:extLst>
                <a:ext uri="{FF2B5EF4-FFF2-40B4-BE49-F238E27FC236}">
                  <a16:creationId xmlns:a16="http://schemas.microsoft.com/office/drawing/2014/main" id="{B7AF8D31-D946-4A13-8473-68C34A0BB6F5}"/>
                </a:ext>
              </a:extLst>
            </p:cNvPr>
            <p:cNvSpPr txBox="1"/>
            <p:nvPr/>
          </p:nvSpPr>
          <p:spPr>
            <a:xfrm>
              <a:off x="4574072" y="5248881"/>
              <a:ext cx="432629" cy="369332"/>
            </a:xfrm>
            <a:prstGeom prst="rect">
              <a:avLst/>
            </a:prstGeom>
            <a:noFill/>
          </p:spPr>
          <p:txBody>
            <a:bodyPr wrap="square" rtlCol="0">
              <a:spAutoFit/>
            </a:bodyPr>
            <a:lstStyle/>
            <a:p>
              <a:r>
                <a:rPr lang="en-US" altLang="zh-TW" b="1" dirty="0">
                  <a:solidFill>
                    <a:srgbClr val="FF0000"/>
                  </a:solidFill>
                  <a:latin typeface="+mj-lt"/>
                  <a:ea typeface="+mj-ea"/>
                </a:rPr>
                <a:t>C</a:t>
              </a:r>
              <a:endParaRPr lang="zh-TW" altLang="en-US" b="1" dirty="0">
                <a:solidFill>
                  <a:srgbClr val="FF0000"/>
                </a:solidFill>
                <a:latin typeface="+mj-lt"/>
                <a:ea typeface="+mj-ea"/>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圖片 2">
            <a:extLst>
              <a:ext uri="{FF2B5EF4-FFF2-40B4-BE49-F238E27FC236}">
                <a16:creationId xmlns:a16="http://schemas.microsoft.com/office/drawing/2014/main" id="{93DF4F75-114A-478A-8B86-C866AC546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563"/>
            <a:ext cx="9144000"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 Box 4">
            <a:extLst>
              <a:ext uri="{FF2B5EF4-FFF2-40B4-BE49-F238E27FC236}">
                <a16:creationId xmlns:a16="http://schemas.microsoft.com/office/drawing/2014/main" id="{2841C5C8-1C90-42CC-A59E-BBB02E8779D0}"/>
              </a:ext>
            </a:extLst>
          </p:cNvPr>
          <p:cNvSpPr txBox="1">
            <a:spLocks noChangeArrowheads="1"/>
          </p:cNvSpPr>
          <p:nvPr/>
        </p:nvSpPr>
        <p:spPr bwMode="auto">
          <a:xfrm>
            <a:off x="6959601" y="4319589"/>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甲生</a:t>
            </a:r>
          </a:p>
        </p:txBody>
      </p:sp>
      <p:sp>
        <p:nvSpPr>
          <p:cNvPr id="160774" name="Text Box 6">
            <a:extLst>
              <a:ext uri="{FF2B5EF4-FFF2-40B4-BE49-F238E27FC236}">
                <a16:creationId xmlns:a16="http://schemas.microsoft.com/office/drawing/2014/main" id="{46868306-58D1-4686-87C1-F4C7401AE1B6}"/>
              </a:ext>
            </a:extLst>
          </p:cNvPr>
          <p:cNvSpPr txBox="1">
            <a:spLocks noChangeArrowheads="1"/>
          </p:cNvSpPr>
          <p:nvPr/>
        </p:nvSpPr>
        <p:spPr bwMode="auto">
          <a:xfrm>
            <a:off x="6988175" y="4965700"/>
            <a:ext cx="2420938"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11.12~11.58</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2338~2437</a:t>
            </a:r>
          </a:p>
        </p:txBody>
      </p:sp>
      <p:sp>
        <p:nvSpPr>
          <p:cNvPr id="6" name="矩形 5">
            <a:extLst>
              <a:ext uri="{FF2B5EF4-FFF2-40B4-BE49-F238E27FC236}">
                <a16:creationId xmlns:a16="http://schemas.microsoft.com/office/drawing/2014/main" id="{0318B12F-ED95-4E37-824F-18C654254F1D}"/>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472719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圖片 2">
            <a:extLst>
              <a:ext uri="{FF2B5EF4-FFF2-40B4-BE49-F238E27FC236}">
                <a16:creationId xmlns:a16="http://schemas.microsoft.com/office/drawing/2014/main" id="{8BCDA947-A17E-4558-9174-51D5148E4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9" name="圖片 4">
            <a:extLst>
              <a:ext uri="{FF2B5EF4-FFF2-40B4-BE49-F238E27FC236}">
                <a16:creationId xmlns:a16="http://schemas.microsoft.com/office/drawing/2014/main" id="{B32F4216-3723-4E9F-9CB8-9541BDF846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4076" y="1"/>
            <a:ext cx="4748213"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59644D02-106E-4DD5-BC57-570897A6EB4A}"/>
              </a:ext>
            </a:extLst>
          </p:cNvPr>
          <p:cNvSpPr/>
          <p:nvPr/>
        </p:nvSpPr>
        <p:spPr>
          <a:xfrm>
            <a:off x="1524001" y="549276"/>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B692E6F2-E98B-45F6-8759-7322541DD639}"/>
              </a:ext>
            </a:extLst>
          </p:cNvPr>
          <p:cNvSpPr/>
          <p:nvPr/>
        </p:nvSpPr>
        <p:spPr>
          <a:xfrm>
            <a:off x="6959601" y="5876925"/>
            <a:ext cx="576263"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86764CD4-7292-4790-B252-6669880AD159}"/>
              </a:ext>
            </a:extLst>
          </p:cNvPr>
          <p:cNvSpPr/>
          <p:nvPr/>
        </p:nvSpPr>
        <p:spPr>
          <a:xfrm>
            <a:off x="9551988" y="5732464"/>
            <a:ext cx="576262" cy="6492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4FEAABFC-DF9D-4FFB-9405-2DBFBA85063D}"/>
              </a:ext>
            </a:extLst>
          </p:cNvPr>
          <p:cNvSpPr/>
          <p:nvPr/>
        </p:nvSpPr>
        <p:spPr>
          <a:xfrm>
            <a:off x="8301038" y="5772150"/>
            <a:ext cx="57626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8E90ED36-7D08-43C0-A94A-E60BCAED9838}"/>
              </a:ext>
            </a:extLst>
          </p:cNvPr>
          <p:cNvSpPr/>
          <p:nvPr/>
        </p:nvSpPr>
        <p:spPr>
          <a:xfrm>
            <a:off x="8976320" y="2780928"/>
            <a:ext cx="1512292" cy="2304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352508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圖片 2">
            <a:extLst>
              <a:ext uri="{FF2B5EF4-FFF2-40B4-BE49-F238E27FC236}">
                <a16:creationId xmlns:a16="http://schemas.microsoft.com/office/drawing/2014/main" id="{CBCD2AC7-95E2-4707-B711-F9E8B7B1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521" y="9526"/>
            <a:ext cx="4468813"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7" name="圖片 6">
            <a:extLst>
              <a:ext uri="{FF2B5EF4-FFF2-40B4-BE49-F238E27FC236}">
                <a16:creationId xmlns:a16="http://schemas.microsoft.com/office/drawing/2014/main" id="{50D083C3-FC21-4074-90BD-AE18786C4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7939"/>
            <a:ext cx="473075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238E76DD-FDB5-4AC5-BF9C-83B62A138F70}"/>
              </a:ext>
            </a:extLst>
          </p:cNvPr>
          <p:cNvSpPr/>
          <p:nvPr/>
        </p:nvSpPr>
        <p:spPr>
          <a:xfrm>
            <a:off x="1524001" y="476251"/>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355518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圖片 2">
            <a:extLst>
              <a:ext uri="{FF2B5EF4-FFF2-40B4-BE49-F238E27FC236}">
                <a16:creationId xmlns:a16="http://schemas.microsoft.com/office/drawing/2014/main" id="{21A6BD23-E198-4F70-80ED-D032E1745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F3A29D47-DE48-437D-A466-BD9B6F9AD5A5}"/>
              </a:ext>
            </a:extLst>
          </p:cNvPr>
          <p:cNvSpPr/>
          <p:nvPr/>
        </p:nvSpPr>
        <p:spPr>
          <a:xfrm>
            <a:off x="7319964" y="4689476"/>
            <a:ext cx="1152525" cy="9366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1141871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圖片 3">
            <a:extLst>
              <a:ext uri="{FF2B5EF4-FFF2-40B4-BE49-F238E27FC236}">
                <a16:creationId xmlns:a16="http://schemas.microsoft.com/office/drawing/2014/main" id="{683E2080-ED4E-4413-9F89-0BC60AF4B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 Box 5">
            <a:extLst>
              <a:ext uri="{FF2B5EF4-FFF2-40B4-BE49-F238E27FC236}">
                <a16:creationId xmlns:a16="http://schemas.microsoft.com/office/drawing/2014/main" id="{7959C8E2-B2B3-4F37-B81C-652D15D8E546}"/>
              </a:ext>
            </a:extLst>
          </p:cNvPr>
          <p:cNvSpPr txBox="1">
            <a:spLocks noChangeArrowheads="1"/>
          </p:cNvSpPr>
          <p:nvPr/>
        </p:nvSpPr>
        <p:spPr bwMode="auto">
          <a:xfrm>
            <a:off x="6816725" y="4868864"/>
            <a:ext cx="2592388"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0.01</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~1.13</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1~237</a:t>
            </a:r>
          </a:p>
        </p:txBody>
      </p:sp>
      <p:sp>
        <p:nvSpPr>
          <p:cNvPr id="3" name="矩形 2">
            <a:extLst>
              <a:ext uri="{FF2B5EF4-FFF2-40B4-BE49-F238E27FC236}">
                <a16:creationId xmlns:a16="http://schemas.microsoft.com/office/drawing/2014/main" id="{9BBA8452-4EEC-4327-A2F9-B558DB4009E8}"/>
              </a:ext>
            </a:extLst>
          </p:cNvPr>
          <p:cNvSpPr/>
          <p:nvPr/>
        </p:nvSpPr>
        <p:spPr>
          <a:xfrm>
            <a:off x="1774826" y="1628776"/>
            <a:ext cx="4392613"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Text Box 31">
            <a:extLst>
              <a:ext uri="{FF2B5EF4-FFF2-40B4-BE49-F238E27FC236}">
                <a16:creationId xmlns:a16="http://schemas.microsoft.com/office/drawing/2014/main" id="{A8EB8919-5A53-4417-930D-8D0C1F5F3883}"/>
              </a:ext>
            </a:extLst>
          </p:cNvPr>
          <p:cNvSpPr txBox="1">
            <a:spLocks noChangeArrowheads="1"/>
          </p:cNvSpPr>
          <p:nvPr/>
        </p:nvSpPr>
        <p:spPr bwMode="auto">
          <a:xfrm>
            <a:off x="7032626" y="4129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乙生</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圖片 2">
            <a:extLst>
              <a:ext uri="{FF2B5EF4-FFF2-40B4-BE49-F238E27FC236}">
                <a16:creationId xmlns:a16="http://schemas.microsoft.com/office/drawing/2014/main" id="{F715426C-3538-4B61-A072-5247A74F0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圖片 4">
            <a:extLst>
              <a:ext uri="{FF2B5EF4-FFF2-40B4-BE49-F238E27FC236}">
                <a16:creationId xmlns:a16="http://schemas.microsoft.com/office/drawing/2014/main" id="{A56AFBA5-7751-4AB4-B972-1C00C3408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826" y="1"/>
            <a:ext cx="4746625"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421DB64-632A-4350-B3C9-08FA919A0D6E}"/>
              </a:ext>
            </a:extLst>
          </p:cNvPr>
          <p:cNvSpPr/>
          <p:nvPr/>
        </p:nvSpPr>
        <p:spPr>
          <a:xfrm>
            <a:off x="1631951" y="549275"/>
            <a:ext cx="9001125" cy="50323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269D671-3D29-4F8F-9516-75D227DA645A}"/>
              </a:ext>
            </a:extLst>
          </p:cNvPr>
          <p:cNvSpPr/>
          <p:nvPr/>
        </p:nvSpPr>
        <p:spPr>
          <a:xfrm>
            <a:off x="9480550" y="35734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圖片 2">
            <a:extLst>
              <a:ext uri="{FF2B5EF4-FFF2-40B4-BE49-F238E27FC236}">
                <a16:creationId xmlns:a16="http://schemas.microsoft.com/office/drawing/2014/main" id="{9B900291-A787-46DC-91F9-C17642A86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225"/>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1" name="圖片 4">
            <a:extLst>
              <a:ext uri="{FF2B5EF4-FFF2-40B4-BE49-F238E27FC236}">
                <a16:creationId xmlns:a16="http://schemas.microsoft.com/office/drawing/2014/main" id="{F29926E6-1B3F-4512-B696-6FF4E0C9E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6" y="22225"/>
            <a:ext cx="45815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63E41-DF7A-4743-9B83-ED8BDA3FA2C0}"/>
              </a:ext>
            </a:extLst>
          </p:cNvPr>
          <p:cNvSpPr>
            <a:spLocks noGrp="1"/>
          </p:cNvSpPr>
          <p:nvPr>
            <p:ph type="ctrTitle" idx="4294967295"/>
          </p:nvPr>
        </p:nvSpPr>
        <p:spPr>
          <a:xfrm>
            <a:off x="1487488" y="2095500"/>
            <a:ext cx="9433174" cy="2667000"/>
          </a:xfrm>
          <a:effectLst>
            <a:outerShdw blurRad="50800" dist="38100" dir="2700000" algn="tl" rotWithShape="0">
              <a:prstClr val="black">
                <a:alpha val="40000"/>
              </a:prstClr>
            </a:outerShdw>
          </a:effectLst>
        </p:spPr>
        <p:txBody>
          <a:bodyPr wrap="square" numCol="1" anchorCtr="0" compatLnSpc="1">
            <a:prstTxWarp prst="textNoShape">
              <a:avLst/>
            </a:prstTxWarp>
            <a:normAutofit/>
          </a:bodyPr>
          <a:lstStyle/>
          <a:p>
            <a:pPr eaLnBrk="1" hangingPunct="1">
              <a:defRPr/>
            </a:pPr>
            <a:r>
              <a:rPr lang="en-US" altLang="zh-TW" sz="6600" b="0" dirty="0">
                <a:ln>
                  <a:noFill/>
                </a:ln>
                <a:solidFill>
                  <a:srgbClr val="0000FF"/>
                </a:solidFill>
                <a:latin typeface="標楷體" panose="03000509000000000000" pitchFamily="65" charset="-120"/>
                <a:ea typeface="標楷體" panose="03000509000000000000" pitchFamily="65" charset="-120"/>
              </a:rPr>
              <a:t>115</a:t>
            </a:r>
            <a:r>
              <a:rPr lang="zh-TW" altLang="en-US" sz="6600" b="0" dirty="0">
                <a:ln>
                  <a:noFill/>
                </a:ln>
                <a:solidFill>
                  <a:srgbClr val="0000FF"/>
                </a:solidFill>
                <a:latin typeface="標楷體" panose="03000509000000000000" pitchFamily="65" charset="-120"/>
                <a:ea typeface="標楷體" panose="03000509000000000000" pitchFamily="65" charset="-120"/>
              </a:rPr>
              <a:t>年適性入學重要日程</a:t>
            </a:r>
          </a:p>
        </p:txBody>
      </p:sp>
      <p:sp>
        <p:nvSpPr>
          <p:cNvPr id="69635" name="投影片編號版面配置區 3">
            <a:extLst>
              <a:ext uri="{FF2B5EF4-FFF2-40B4-BE49-F238E27FC236}">
                <a16:creationId xmlns:a16="http://schemas.microsoft.com/office/drawing/2014/main" id="{EB43F893-5597-45C0-97C0-206617D6C2A5}"/>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05FE4038-5D41-4FF1-B60C-0E197B214F78}" type="slidenum">
              <a:rPr kumimoji="0" lang="zh-TW" altLang="en-US" sz="1200">
                <a:solidFill>
                  <a:srgbClr val="898989"/>
                </a:solidFill>
                <a:ea typeface="微軟正黑體" panose="020B0604030504040204" pitchFamily="34" charset="-120"/>
              </a:rPr>
              <a:pPr algn="r" eaLnBrk="1" hangingPunct="1">
                <a:spcBef>
                  <a:spcPct val="0"/>
                </a:spcBef>
                <a:buFontTx/>
                <a:buNone/>
              </a:pPr>
              <a:t>8</a:t>
            </a:fld>
            <a:endParaRPr kumimoji="0" lang="zh-TW" altLang="en-US" sz="1200">
              <a:solidFill>
                <a:srgbClr val="898989"/>
              </a:solidFill>
              <a:ea typeface="微軟正黑體" panose="020B0604030504040204" pitchFamily="34" charset="-120"/>
            </a:endParaRPr>
          </a:p>
        </p:txBody>
      </p:sp>
      <p:pic>
        <p:nvPicPr>
          <p:cNvPr id="69636" name="群組 21622">
            <a:extLst>
              <a:ext uri="{FF2B5EF4-FFF2-40B4-BE49-F238E27FC236}">
                <a16:creationId xmlns:a16="http://schemas.microsoft.com/office/drawing/2014/main" id="{4DC2AE85-F30D-4F00-AAA0-949803276BB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2914" y="4217988"/>
            <a:ext cx="11588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2">
            <a:extLst>
              <a:ext uri="{FF2B5EF4-FFF2-40B4-BE49-F238E27FC236}">
                <a16:creationId xmlns:a16="http://schemas.microsoft.com/office/drawing/2014/main" id="{6F550BAC-B3C8-440F-956D-F85E02177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9"/>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8B7CF51E-C600-4199-9015-85FA784EFAC4}"/>
              </a:ext>
            </a:extLst>
          </p:cNvPr>
          <p:cNvSpPr txBox="1">
            <a:spLocks noChangeArrowheads="1"/>
          </p:cNvSpPr>
          <p:nvPr/>
        </p:nvSpPr>
        <p:spPr bwMode="auto">
          <a:xfrm>
            <a:off x="7680326" y="4292601"/>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丙生</a:t>
            </a:r>
          </a:p>
        </p:txBody>
      </p:sp>
      <p:sp>
        <p:nvSpPr>
          <p:cNvPr id="162824" name="Text Box 8">
            <a:extLst>
              <a:ext uri="{FF2B5EF4-FFF2-40B4-BE49-F238E27FC236}">
                <a16:creationId xmlns:a16="http://schemas.microsoft.com/office/drawing/2014/main" id="{4835B145-61DE-4130-97E4-F04D348F78D4}"/>
              </a:ext>
            </a:extLst>
          </p:cNvPr>
          <p:cNvSpPr txBox="1">
            <a:spLocks noChangeArrowheads="1"/>
          </p:cNvSpPr>
          <p:nvPr/>
        </p:nvSpPr>
        <p:spPr bwMode="auto">
          <a:xfrm>
            <a:off x="6888164" y="4941889"/>
            <a:ext cx="3108325" cy="1570037"/>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41.86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~42.35</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8805~8910</a:t>
            </a:r>
          </a:p>
        </p:txBody>
      </p:sp>
      <p:sp>
        <p:nvSpPr>
          <p:cNvPr id="6" name="矩形 5">
            <a:extLst>
              <a:ext uri="{FF2B5EF4-FFF2-40B4-BE49-F238E27FC236}">
                <a16:creationId xmlns:a16="http://schemas.microsoft.com/office/drawing/2014/main" id="{72710F3D-2A3D-4C00-9DA6-8CAAE426B619}"/>
              </a:ext>
            </a:extLst>
          </p:cNvPr>
          <p:cNvSpPr/>
          <p:nvPr/>
        </p:nvSpPr>
        <p:spPr>
          <a:xfrm>
            <a:off x="1631951" y="1916114"/>
            <a:ext cx="4392613"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圖片 2">
            <a:extLst>
              <a:ext uri="{FF2B5EF4-FFF2-40B4-BE49-F238E27FC236}">
                <a16:creationId xmlns:a16="http://schemas.microsoft.com/office/drawing/2014/main" id="{5E3F7772-2C37-43CB-94C0-02DB97077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894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1" name="圖片 4">
            <a:extLst>
              <a:ext uri="{FF2B5EF4-FFF2-40B4-BE49-F238E27FC236}">
                <a16:creationId xmlns:a16="http://schemas.microsoft.com/office/drawing/2014/main" id="{1A988154-4A41-4066-86EF-99082E4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10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8604935F-08D3-40A2-ACF2-50883C964B34}"/>
              </a:ext>
            </a:extLst>
          </p:cNvPr>
          <p:cNvSpPr/>
          <p:nvPr/>
        </p:nvSpPr>
        <p:spPr>
          <a:xfrm>
            <a:off x="1558926" y="836614"/>
            <a:ext cx="8664575" cy="504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矩形 1">
            <a:extLst>
              <a:ext uri="{FF2B5EF4-FFF2-40B4-BE49-F238E27FC236}">
                <a16:creationId xmlns:a16="http://schemas.microsoft.com/office/drawing/2014/main" id="{59AD5B45-73CC-4B3B-85A5-F3E64A3DDE90}"/>
              </a:ext>
            </a:extLst>
          </p:cNvPr>
          <p:cNvSpPr/>
          <p:nvPr/>
        </p:nvSpPr>
        <p:spPr>
          <a:xfrm>
            <a:off x="9120188" y="3644901"/>
            <a:ext cx="647700"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圖片 2">
            <a:extLst>
              <a:ext uri="{FF2B5EF4-FFF2-40B4-BE49-F238E27FC236}">
                <a16:creationId xmlns:a16="http://schemas.microsoft.com/office/drawing/2014/main" id="{F207AEBB-99E8-4F66-A8CB-A73443BC8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
            <a:ext cx="45212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圖片 5">
            <a:extLst>
              <a:ext uri="{FF2B5EF4-FFF2-40B4-BE49-F238E27FC236}">
                <a16:creationId xmlns:a16="http://schemas.microsoft.com/office/drawing/2014/main" id="{A645AF1C-8D12-41C5-B5F4-4240F96A8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14" y="0"/>
            <a:ext cx="4605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3B6092F-8F24-47C2-B434-8E2860A9A9D1}"/>
              </a:ext>
            </a:extLst>
          </p:cNvPr>
          <p:cNvSpPr/>
          <p:nvPr/>
        </p:nvSpPr>
        <p:spPr>
          <a:xfrm>
            <a:off x="9551989" y="4149725"/>
            <a:ext cx="865187" cy="863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2">
            <a:extLst>
              <a:ext uri="{FF2B5EF4-FFF2-40B4-BE49-F238E27FC236}">
                <a16:creationId xmlns:a16="http://schemas.microsoft.com/office/drawing/2014/main" id="{D72D45BB-FB71-4362-98D2-D89C8AD39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23814"/>
            <a:ext cx="91694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75" name="Text Box 31">
            <a:extLst>
              <a:ext uri="{FF2B5EF4-FFF2-40B4-BE49-F238E27FC236}">
                <a16:creationId xmlns:a16="http://schemas.microsoft.com/office/drawing/2014/main" id="{D5FCC662-3259-4FD3-9D7D-581A0C946B19}"/>
              </a:ext>
            </a:extLst>
          </p:cNvPr>
          <p:cNvSpPr txBox="1">
            <a:spLocks noChangeArrowheads="1"/>
          </p:cNvSpPr>
          <p:nvPr/>
        </p:nvSpPr>
        <p:spPr bwMode="auto">
          <a:xfrm>
            <a:off x="6600826" y="4221164"/>
            <a:ext cx="1368425"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丁生</a:t>
            </a:r>
          </a:p>
        </p:txBody>
      </p:sp>
      <p:sp>
        <p:nvSpPr>
          <p:cNvPr id="244741" name="Text Box 5">
            <a:extLst>
              <a:ext uri="{FF2B5EF4-FFF2-40B4-BE49-F238E27FC236}">
                <a16:creationId xmlns:a16="http://schemas.microsoft.com/office/drawing/2014/main" id="{F286695C-9EA6-42CB-9FC2-FB545953F924}"/>
              </a:ext>
            </a:extLst>
          </p:cNvPr>
          <p:cNvSpPr txBox="1">
            <a:spLocks noChangeArrowheads="1"/>
          </p:cNvSpPr>
          <p:nvPr/>
        </p:nvSpPr>
        <p:spPr bwMode="auto">
          <a:xfrm>
            <a:off x="7608888" y="5013325"/>
            <a:ext cx="2590800" cy="1570038"/>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39.34</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~39.84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8275~8381</a:t>
            </a:r>
          </a:p>
        </p:txBody>
      </p:sp>
      <p:sp>
        <p:nvSpPr>
          <p:cNvPr id="7" name="矩形 6">
            <a:extLst>
              <a:ext uri="{FF2B5EF4-FFF2-40B4-BE49-F238E27FC236}">
                <a16:creationId xmlns:a16="http://schemas.microsoft.com/office/drawing/2014/main" id="{AD773E66-73B2-4732-B804-F7CD75509BDE}"/>
              </a:ext>
            </a:extLst>
          </p:cNvPr>
          <p:cNvSpPr/>
          <p:nvPr/>
        </p:nvSpPr>
        <p:spPr>
          <a:xfrm>
            <a:off x="1703388" y="1989138"/>
            <a:ext cx="4392612" cy="3603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圖片 2">
            <a:extLst>
              <a:ext uri="{FF2B5EF4-FFF2-40B4-BE49-F238E27FC236}">
                <a16:creationId xmlns:a16="http://schemas.microsoft.com/office/drawing/2014/main" id="{BEF9027A-4166-4406-9635-BDB8A2AA0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9582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5" name="圖片 4">
            <a:extLst>
              <a:ext uri="{FF2B5EF4-FFF2-40B4-BE49-F238E27FC236}">
                <a16:creationId xmlns:a16="http://schemas.microsoft.com/office/drawing/2014/main" id="{75EE278B-CBF3-42AD-A776-160203E7A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589" y="0"/>
            <a:ext cx="45878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6573A99F-DC71-463C-83B0-223C058A4B82}"/>
              </a:ext>
            </a:extLst>
          </p:cNvPr>
          <p:cNvSpPr/>
          <p:nvPr/>
        </p:nvSpPr>
        <p:spPr>
          <a:xfrm>
            <a:off x="1612901" y="549275"/>
            <a:ext cx="4176713" cy="5032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圖片 2">
            <a:extLst>
              <a:ext uri="{FF2B5EF4-FFF2-40B4-BE49-F238E27FC236}">
                <a16:creationId xmlns:a16="http://schemas.microsoft.com/office/drawing/2014/main" id="{2BBE65CE-BA20-4E77-BEE3-573D1CB9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7164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圖片 4">
            <a:extLst>
              <a:ext uri="{FF2B5EF4-FFF2-40B4-BE49-F238E27FC236}">
                <a16:creationId xmlns:a16="http://schemas.microsoft.com/office/drawing/2014/main" id="{BA7AE207-003A-4EB0-943D-D5E19D926A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7426" y="-6350"/>
            <a:ext cx="46148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990BCAC0-61A1-410F-9D9A-E1DF47043E8C}"/>
              </a:ext>
            </a:extLst>
          </p:cNvPr>
          <p:cNvSpPr/>
          <p:nvPr/>
        </p:nvSpPr>
        <p:spPr>
          <a:xfrm>
            <a:off x="1625601" y="692151"/>
            <a:ext cx="4176713" cy="5048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E6CB46AC-8D51-47AB-BB31-BD7DA361A92B}"/>
              </a:ext>
            </a:extLst>
          </p:cNvPr>
          <p:cNvSpPr/>
          <p:nvPr/>
        </p:nvSpPr>
        <p:spPr>
          <a:xfrm>
            <a:off x="4656138" y="3357564"/>
            <a:ext cx="576262" cy="503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圖片 2">
            <a:extLst>
              <a:ext uri="{FF2B5EF4-FFF2-40B4-BE49-F238E27FC236}">
                <a16:creationId xmlns:a16="http://schemas.microsoft.com/office/drawing/2014/main" id="{7ACE2240-D40D-4083-BA07-C744A92C7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E309E392-1D52-4C0D-A95D-F1CE15C31C6C}"/>
              </a:ext>
            </a:extLst>
          </p:cNvPr>
          <p:cNvSpPr txBox="1">
            <a:spLocks noChangeArrowheads="1"/>
          </p:cNvSpPr>
          <p:nvPr/>
        </p:nvSpPr>
        <p:spPr bwMode="auto">
          <a:xfrm>
            <a:off x="6888164" y="4205288"/>
            <a:ext cx="1366837" cy="64770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戊生</a:t>
            </a:r>
          </a:p>
        </p:txBody>
      </p:sp>
      <p:sp>
        <p:nvSpPr>
          <p:cNvPr id="223237" name="Text Box 5">
            <a:extLst>
              <a:ext uri="{FF2B5EF4-FFF2-40B4-BE49-F238E27FC236}">
                <a16:creationId xmlns:a16="http://schemas.microsoft.com/office/drawing/2014/main" id="{CD2020A6-7BBF-45FE-9C99-CFBC4B9E63EC}"/>
              </a:ext>
            </a:extLst>
          </p:cNvPr>
          <p:cNvSpPr txBox="1">
            <a:spLocks noChangeArrowheads="1"/>
          </p:cNvSpPr>
          <p:nvPr/>
        </p:nvSpPr>
        <p:spPr bwMode="auto">
          <a:xfrm>
            <a:off x="7175500" y="4881563"/>
            <a:ext cx="3168650"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46.55</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~47.26</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9793~9942</a:t>
            </a:r>
          </a:p>
        </p:txBody>
      </p:sp>
      <p:sp>
        <p:nvSpPr>
          <p:cNvPr id="7" name="矩形 6">
            <a:extLst>
              <a:ext uri="{FF2B5EF4-FFF2-40B4-BE49-F238E27FC236}">
                <a16:creationId xmlns:a16="http://schemas.microsoft.com/office/drawing/2014/main" id="{F98B4270-113F-48BD-8940-852C763A44C1}"/>
              </a:ext>
            </a:extLst>
          </p:cNvPr>
          <p:cNvSpPr/>
          <p:nvPr/>
        </p:nvSpPr>
        <p:spPr>
          <a:xfrm>
            <a:off x="1703388" y="1989139"/>
            <a:ext cx="4464050" cy="287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圖片 2">
            <a:extLst>
              <a:ext uri="{FF2B5EF4-FFF2-40B4-BE49-F238E27FC236}">
                <a16:creationId xmlns:a16="http://schemas.microsoft.com/office/drawing/2014/main" id="{DA6BA136-B7B5-4B65-9C8C-C3141FA07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48188"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1" name="圖片 4">
            <a:extLst>
              <a:ext uri="{FF2B5EF4-FFF2-40B4-BE49-F238E27FC236}">
                <a16:creationId xmlns:a16="http://schemas.microsoft.com/office/drawing/2014/main" id="{896F37E8-A298-4D57-9184-83839D38F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4824412"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A019C44-3CC8-4D68-923F-D5EBB9852B12}"/>
              </a:ext>
            </a:extLst>
          </p:cNvPr>
          <p:cNvSpPr/>
          <p:nvPr/>
        </p:nvSpPr>
        <p:spPr>
          <a:xfrm>
            <a:off x="1565276" y="608013"/>
            <a:ext cx="91090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a:extLst>
              <a:ext uri="{FF2B5EF4-FFF2-40B4-BE49-F238E27FC236}">
                <a16:creationId xmlns:a16="http://schemas.microsoft.com/office/drawing/2014/main" id="{7B9BEA4B-7F1E-4605-A8C9-D04DEC458EAE}"/>
              </a:ext>
            </a:extLst>
          </p:cNvPr>
          <p:cNvSpPr/>
          <p:nvPr/>
        </p:nvSpPr>
        <p:spPr>
          <a:xfrm>
            <a:off x="9767888" y="3644900"/>
            <a:ext cx="696912" cy="647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圖片 4">
            <a:extLst>
              <a:ext uri="{FF2B5EF4-FFF2-40B4-BE49-F238E27FC236}">
                <a16:creationId xmlns:a16="http://schemas.microsoft.com/office/drawing/2014/main" id="{9AB45D1E-FDD3-4921-91DB-F5DBD9E4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4645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19" name="圖片 8">
            <a:extLst>
              <a:ext uri="{FF2B5EF4-FFF2-40B4-BE49-F238E27FC236}">
                <a16:creationId xmlns:a16="http://schemas.microsoft.com/office/drawing/2014/main" id="{0086674C-9205-489D-81A8-7578A512F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圖片 2">
            <a:extLst>
              <a:ext uri="{FF2B5EF4-FFF2-40B4-BE49-F238E27FC236}">
                <a16:creationId xmlns:a16="http://schemas.microsoft.com/office/drawing/2014/main" id="{9A31AE86-04CB-4AC8-A640-A078727DB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938"/>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9" name="Text Box 11">
            <a:extLst>
              <a:ext uri="{FF2B5EF4-FFF2-40B4-BE49-F238E27FC236}">
                <a16:creationId xmlns:a16="http://schemas.microsoft.com/office/drawing/2014/main" id="{A114134A-82DF-4E73-AC8C-157BCB7C9E8C}"/>
              </a:ext>
            </a:extLst>
          </p:cNvPr>
          <p:cNvSpPr txBox="1">
            <a:spLocks noChangeArrowheads="1"/>
          </p:cNvSpPr>
          <p:nvPr/>
        </p:nvSpPr>
        <p:spPr bwMode="auto">
          <a:xfrm>
            <a:off x="7391400" y="4221164"/>
            <a:ext cx="1150938" cy="646331"/>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spcBef>
                <a:spcPct val="50000"/>
              </a:spcBef>
              <a:defRPr/>
            </a:pPr>
            <a:r>
              <a:rPr lang="zh-TW" altLang="en-US" sz="3600" dirty="0">
                <a:solidFill>
                  <a:schemeClr val="tx2"/>
                </a:solidFill>
                <a:ea typeface="標楷體" panose="03000509000000000000" pitchFamily="65" charset="-120"/>
              </a:rPr>
              <a:t>己生</a:t>
            </a:r>
          </a:p>
        </p:txBody>
      </p:sp>
      <p:sp>
        <p:nvSpPr>
          <p:cNvPr id="223237" name="Text Box 5">
            <a:extLst>
              <a:ext uri="{FF2B5EF4-FFF2-40B4-BE49-F238E27FC236}">
                <a16:creationId xmlns:a16="http://schemas.microsoft.com/office/drawing/2014/main" id="{5FD1BCCA-9941-4C5C-AE6A-075A61C0314D}"/>
              </a:ext>
            </a:extLst>
          </p:cNvPr>
          <p:cNvSpPr txBox="1">
            <a:spLocks noChangeArrowheads="1"/>
          </p:cNvSpPr>
          <p:nvPr/>
        </p:nvSpPr>
        <p:spPr bwMode="auto">
          <a:xfrm>
            <a:off x="7175501" y="5013325"/>
            <a:ext cx="2879725" cy="15684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a:spcBef>
                <a:spcPct val="50000"/>
              </a:spcBef>
              <a:defRPr/>
            </a:pPr>
            <a:r>
              <a:rPr lang="zh-TW" altLang="en-US" sz="2400" dirty="0">
                <a:latin typeface="標楷體" panose="03000509000000000000" pitchFamily="65" charset="-120"/>
                <a:ea typeface="標楷體" panose="03000509000000000000" pitchFamily="65" charset="-120"/>
              </a:rPr>
              <a:t>個別序位</a:t>
            </a: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65.76</a:t>
            </a:r>
            <a:r>
              <a:rPr lang="zh-TW" altLang="en-US" sz="24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~66.24</a:t>
            </a:r>
            <a:r>
              <a:rPr lang="zh-TW" altLang="en-US"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pPr>
              <a:spcBef>
                <a:spcPct val="50000"/>
              </a:spcBef>
              <a:defRPr/>
            </a:pPr>
            <a:r>
              <a:rPr lang="en-US" altLang="zh-TW" sz="2400" dirty="0">
                <a:solidFill>
                  <a:srgbClr val="FF0000"/>
                </a:solidFill>
                <a:latin typeface="標楷體" panose="03000509000000000000" pitchFamily="65" charset="-120"/>
                <a:ea typeface="標楷體" panose="03000509000000000000" pitchFamily="65" charset="-120"/>
              </a:rPr>
              <a:t>13833~13935</a:t>
            </a:r>
          </a:p>
        </p:txBody>
      </p:sp>
      <p:sp>
        <p:nvSpPr>
          <p:cNvPr id="6" name="矩形 5">
            <a:extLst>
              <a:ext uri="{FF2B5EF4-FFF2-40B4-BE49-F238E27FC236}">
                <a16:creationId xmlns:a16="http://schemas.microsoft.com/office/drawing/2014/main" id="{B768FBEA-458C-48F4-9FEF-AE9F4E4A73EB}"/>
              </a:ext>
            </a:extLst>
          </p:cNvPr>
          <p:cNvSpPr/>
          <p:nvPr/>
        </p:nvSpPr>
        <p:spPr>
          <a:xfrm>
            <a:off x="1703388" y="1700214"/>
            <a:ext cx="4392612" cy="288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0">
            <a:extLst>
              <a:ext uri="{FF2B5EF4-FFF2-40B4-BE49-F238E27FC236}">
                <a16:creationId xmlns:a16="http://schemas.microsoft.com/office/drawing/2014/main" id="{471D1F69-89A0-46F0-AEF3-D47F904B907D}"/>
              </a:ext>
            </a:extLst>
          </p:cNvPr>
          <p:cNvSpPr>
            <a:spLocks noChangeArrowheads="1"/>
          </p:cNvSpPr>
          <p:nvPr/>
        </p:nvSpPr>
        <p:spPr bwMode="auto">
          <a:xfrm>
            <a:off x="3792539" y="333376"/>
            <a:ext cx="5399087" cy="587375"/>
          </a:xfrm>
          <a:prstGeom prst="rect">
            <a:avLst/>
          </a:prstGeom>
          <a:solidFill>
            <a:srgbClr val="000099"/>
          </a:solidFill>
          <a:ln>
            <a:noFill/>
          </a:ln>
          <a:effectLst>
            <a:prstShdw prst="shdw17" dist="17961" dir="2700000">
              <a:srgbClr val="995C1F"/>
            </a:prstShdw>
          </a:effectLst>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b="1">
                <a:solidFill>
                  <a:srgbClr val="FFFFFF"/>
                </a:solidFill>
                <a:latin typeface="Calibri" panose="020F0502020204030204" pitchFamily="34" charset="0"/>
                <a:ea typeface="標楷體" panose="03000509000000000000" pitchFamily="65" charset="-120"/>
              </a:rPr>
              <a:t>桃連區入學管道辦理流程圖</a:t>
            </a:r>
          </a:p>
        </p:txBody>
      </p:sp>
      <p:sp>
        <p:nvSpPr>
          <p:cNvPr id="71683" name="AutoShape 74">
            <a:extLst>
              <a:ext uri="{FF2B5EF4-FFF2-40B4-BE49-F238E27FC236}">
                <a16:creationId xmlns:a16="http://schemas.microsoft.com/office/drawing/2014/main" id="{8370A5F9-2EBB-4C4D-8B1D-43F4736B10F4}"/>
              </a:ext>
            </a:extLst>
          </p:cNvPr>
          <p:cNvSpPr>
            <a:spLocks noChangeArrowheads="1"/>
          </p:cNvSpPr>
          <p:nvPr/>
        </p:nvSpPr>
        <p:spPr bwMode="auto">
          <a:xfrm>
            <a:off x="1703388" y="5516564"/>
            <a:ext cx="1109662" cy="4079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4" name="AutoShape 4">
            <a:extLst>
              <a:ext uri="{FF2B5EF4-FFF2-40B4-BE49-F238E27FC236}">
                <a16:creationId xmlns:a16="http://schemas.microsoft.com/office/drawing/2014/main" id="{D0563E69-D142-42A4-89DF-B13AE2488F32}"/>
              </a:ext>
            </a:extLst>
          </p:cNvPr>
          <p:cNvSpPr>
            <a:spLocks noChangeArrowheads="1"/>
          </p:cNvSpPr>
          <p:nvPr/>
        </p:nvSpPr>
        <p:spPr bwMode="auto">
          <a:xfrm>
            <a:off x="5594350" y="1401764"/>
            <a:ext cx="1843088" cy="301625"/>
          </a:xfrm>
          <a:prstGeom prst="flowChartPreparation">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國中學生</a:t>
            </a:r>
          </a:p>
        </p:txBody>
      </p:sp>
      <p:sp>
        <p:nvSpPr>
          <p:cNvPr id="71685" name="Text Box 64">
            <a:extLst>
              <a:ext uri="{FF2B5EF4-FFF2-40B4-BE49-F238E27FC236}">
                <a16:creationId xmlns:a16="http://schemas.microsoft.com/office/drawing/2014/main" id="{53C2E72B-18FF-4FAE-8845-864781693A2D}"/>
              </a:ext>
            </a:extLst>
          </p:cNvPr>
          <p:cNvSpPr txBox="1">
            <a:spLocks noChangeArrowheads="1"/>
          </p:cNvSpPr>
          <p:nvPr/>
        </p:nvSpPr>
        <p:spPr bwMode="auto">
          <a:xfrm>
            <a:off x="1524000" y="38608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5</a:t>
            </a:r>
            <a:r>
              <a:rPr kumimoji="0" lang="zh-TW" altLang="en-US" sz="1300" b="1">
                <a:solidFill>
                  <a:srgbClr val="000000"/>
                </a:solidFill>
                <a:latin typeface="標楷體" panose="03000509000000000000" pitchFamily="65" charset="-120"/>
                <a:ea typeface="標楷體" panose="03000509000000000000" pitchFamily="65" charset="-120"/>
              </a:rPr>
              <a:t>月底</a:t>
            </a:r>
            <a:r>
              <a:rPr kumimoji="0" lang="en-US" altLang="zh-TW" sz="1300" b="1">
                <a:solidFill>
                  <a:srgbClr val="000000"/>
                </a:solidFill>
                <a:latin typeface="標楷體" panose="03000509000000000000" pitchFamily="65" charset="-120"/>
                <a:ea typeface="標楷體" panose="03000509000000000000" pitchFamily="65" charset="-120"/>
              </a:rPr>
              <a:t>~6</a:t>
            </a:r>
            <a:r>
              <a:rPr kumimoji="0" lang="zh-TW" altLang="en-US" sz="1300" b="1">
                <a:solidFill>
                  <a:srgbClr val="000000"/>
                </a:solidFill>
                <a:latin typeface="標楷體" panose="03000509000000000000" pitchFamily="65" charset="-120"/>
                <a:ea typeface="標楷體" panose="03000509000000000000" pitchFamily="65" charset="-120"/>
              </a:rPr>
              <a:t>月</a:t>
            </a:r>
          </a:p>
        </p:txBody>
      </p:sp>
      <p:sp>
        <p:nvSpPr>
          <p:cNvPr id="71686" name="AutoShape 74">
            <a:extLst>
              <a:ext uri="{FF2B5EF4-FFF2-40B4-BE49-F238E27FC236}">
                <a16:creationId xmlns:a16="http://schemas.microsoft.com/office/drawing/2014/main" id="{D7A455CD-4D12-4C14-B831-799CE0A20B02}"/>
              </a:ext>
            </a:extLst>
          </p:cNvPr>
          <p:cNvSpPr>
            <a:spLocks noChangeArrowheads="1"/>
          </p:cNvSpPr>
          <p:nvPr/>
        </p:nvSpPr>
        <p:spPr bwMode="auto">
          <a:xfrm>
            <a:off x="5591175" y="6165851"/>
            <a:ext cx="1295400" cy="360363"/>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續招</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687" name="Line 85">
            <a:extLst>
              <a:ext uri="{FF2B5EF4-FFF2-40B4-BE49-F238E27FC236}">
                <a16:creationId xmlns:a16="http://schemas.microsoft.com/office/drawing/2014/main" id="{0EC8E5AB-F7E3-4664-9003-0D18A439D281}"/>
              </a:ext>
            </a:extLst>
          </p:cNvPr>
          <p:cNvSpPr>
            <a:spLocks noChangeShapeType="1"/>
          </p:cNvSpPr>
          <p:nvPr/>
        </p:nvSpPr>
        <p:spPr bwMode="auto">
          <a:xfrm>
            <a:off x="9415463" y="4479926"/>
            <a:ext cx="0" cy="2016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688" name="Line 86">
            <a:extLst>
              <a:ext uri="{FF2B5EF4-FFF2-40B4-BE49-F238E27FC236}">
                <a16:creationId xmlns:a16="http://schemas.microsoft.com/office/drawing/2014/main" id="{49C78998-87D6-4F7A-BE83-D53821CB464F}"/>
              </a:ext>
            </a:extLst>
          </p:cNvPr>
          <p:cNvSpPr>
            <a:spLocks noChangeShapeType="1"/>
          </p:cNvSpPr>
          <p:nvPr/>
        </p:nvSpPr>
        <p:spPr bwMode="auto">
          <a:xfrm>
            <a:off x="7813675"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89" name="Line 87">
            <a:extLst>
              <a:ext uri="{FF2B5EF4-FFF2-40B4-BE49-F238E27FC236}">
                <a16:creationId xmlns:a16="http://schemas.microsoft.com/office/drawing/2014/main" id="{C611B481-41A5-4553-ABC3-4E9AF98C7CDC}"/>
              </a:ext>
            </a:extLst>
          </p:cNvPr>
          <p:cNvSpPr>
            <a:spLocks noChangeShapeType="1"/>
          </p:cNvSpPr>
          <p:nvPr/>
        </p:nvSpPr>
        <p:spPr bwMode="auto">
          <a:xfrm flipH="1">
            <a:off x="3687764" y="3516314"/>
            <a:ext cx="3175" cy="4714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690" name="AutoShape 10">
            <a:extLst>
              <a:ext uri="{FF2B5EF4-FFF2-40B4-BE49-F238E27FC236}">
                <a16:creationId xmlns:a16="http://schemas.microsoft.com/office/drawing/2014/main" id="{CBAD063E-9CB3-4D20-9D0C-CF2219386F62}"/>
              </a:ext>
            </a:extLst>
          </p:cNvPr>
          <p:cNvSpPr>
            <a:spLocks noChangeArrowheads="1"/>
          </p:cNvSpPr>
          <p:nvPr/>
        </p:nvSpPr>
        <p:spPr bwMode="auto">
          <a:xfrm>
            <a:off x="4295776" y="1978025"/>
            <a:ext cx="1585913" cy="704850"/>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ts val="1800"/>
              </a:spcBef>
              <a:buNone/>
            </a:pPr>
            <a:r>
              <a:rPr kumimoji="0" lang="zh-TW" altLang="en-US" sz="1300" b="1">
                <a:solidFill>
                  <a:srgbClr val="000000"/>
                </a:solidFill>
                <a:latin typeface="標楷體" panose="03000509000000000000" pitchFamily="65" charset="-120"/>
                <a:ea typeface="標楷體" panose="03000509000000000000" pitchFamily="65" charset="-120"/>
              </a:rPr>
              <a:t>國中適性輔導</a:t>
            </a:r>
          </a:p>
        </p:txBody>
      </p:sp>
      <p:sp>
        <p:nvSpPr>
          <p:cNvPr id="71691" name="AutoShape 20">
            <a:extLst>
              <a:ext uri="{FF2B5EF4-FFF2-40B4-BE49-F238E27FC236}">
                <a16:creationId xmlns:a16="http://schemas.microsoft.com/office/drawing/2014/main" id="{CD6822F0-A410-410F-A46C-9FBBE292ADE6}"/>
              </a:ext>
            </a:extLst>
          </p:cNvPr>
          <p:cNvSpPr>
            <a:spLocks noChangeArrowheads="1"/>
          </p:cNvSpPr>
          <p:nvPr/>
        </p:nvSpPr>
        <p:spPr bwMode="auto">
          <a:xfrm>
            <a:off x="4657726" y="4076701"/>
            <a:ext cx="3489325" cy="504825"/>
          </a:xfrm>
          <a:prstGeom prst="flowChartProcess">
            <a:avLst/>
          </a:prstGeom>
          <a:solidFill>
            <a:srgbClr val="99CCFF"/>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kumimoji="0" lang="zh-TW" altLang="en-US" sz="1300" b="1" dirty="0">
                <a:solidFill>
                  <a:srgbClr val="000000"/>
                </a:solidFill>
                <a:latin typeface="標楷體" panose="03000509000000000000" pitchFamily="65" charset="-120"/>
                <a:ea typeface="標楷體" panose="03000509000000000000" pitchFamily="65" charset="-120"/>
              </a:rPr>
              <a:t>高中、高職免試入學</a:t>
            </a:r>
            <a:endParaRPr kumimoji="0" lang="en-US" altLang="zh-TW" sz="1300" b="1" dirty="0">
              <a:solidFill>
                <a:srgbClr val="000000"/>
              </a:solidFill>
              <a:latin typeface="標楷體" panose="03000509000000000000" pitchFamily="65" charset="-120"/>
              <a:ea typeface="標楷體" panose="03000509000000000000" pitchFamily="65" charset="-120"/>
            </a:endParaRPr>
          </a:p>
          <a:p>
            <a:pPr algn="ctr">
              <a:spcBef>
                <a:spcPct val="0"/>
              </a:spcBef>
              <a:buFontTx/>
              <a:buNone/>
            </a:pPr>
            <a:r>
              <a:rPr kumimoji="0" lang="en-US" altLang="zh-TW" sz="1300" b="1" dirty="0">
                <a:solidFill>
                  <a:srgbClr val="000000"/>
                </a:solidFill>
                <a:latin typeface="標楷體" panose="03000509000000000000" pitchFamily="65" charset="-120"/>
                <a:ea typeface="標楷體" panose="03000509000000000000" pitchFamily="65" charset="-120"/>
              </a:rPr>
              <a:t>(</a:t>
            </a:r>
            <a:r>
              <a:rPr kumimoji="0" lang="zh-TW" altLang="en-US" sz="1300" b="1" dirty="0">
                <a:solidFill>
                  <a:srgbClr val="000000"/>
                </a:solidFill>
                <a:latin typeface="標楷體" panose="03000509000000000000" pitchFamily="65" charset="-120"/>
                <a:ea typeface="標楷體" panose="03000509000000000000" pitchFamily="65" charset="-120"/>
              </a:rPr>
              <a:t>先</a:t>
            </a:r>
            <a:r>
              <a:rPr kumimoji="0" lang="zh-TW" altLang="en-US" sz="1300" b="1" dirty="0">
                <a:solidFill>
                  <a:srgbClr val="FF0000"/>
                </a:solidFill>
                <a:latin typeface="標楷體" panose="03000509000000000000" pitchFamily="65" charset="-120"/>
                <a:ea typeface="標楷體" panose="03000509000000000000" pitchFamily="65" charset="-120"/>
              </a:rPr>
              <a:t>技優生</a:t>
            </a:r>
            <a:r>
              <a:rPr kumimoji="0" lang="zh-TW" altLang="en-US" sz="1300" b="1" dirty="0">
                <a:solidFill>
                  <a:srgbClr val="000000"/>
                </a:solidFill>
                <a:latin typeface="標楷體" panose="03000509000000000000" pitchFamily="65" charset="-120"/>
                <a:ea typeface="標楷體" panose="03000509000000000000" pitchFamily="65" charset="-120"/>
              </a:rPr>
              <a:t>甄審、再</a:t>
            </a:r>
            <a:r>
              <a:rPr kumimoji="0" lang="zh-TW" altLang="en-US" sz="1300" b="1" dirty="0">
                <a:solidFill>
                  <a:srgbClr val="FF0000"/>
                </a:solidFill>
                <a:latin typeface="標楷體" panose="03000509000000000000" pitchFamily="65" charset="-120"/>
                <a:ea typeface="標楷體" panose="03000509000000000000" pitchFamily="65" charset="-120"/>
              </a:rPr>
              <a:t>一般生</a:t>
            </a:r>
            <a:r>
              <a:rPr kumimoji="0" lang="zh-TW" altLang="en-US" sz="1300" b="1" dirty="0">
                <a:solidFill>
                  <a:srgbClr val="000000"/>
                </a:solidFill>
                <a:latin typeface="標楷體" panose="03000509000000000000" pitchFamily="65" charset="-120"/>
                <a:ea typeface="標楷體" panose="03000509000000000000" pitchFamily="65" charset="-120"/>
              </a:rPr>
              <a:t>免試入學</a:t>
            </a:r>
            <a:r>
              <a:rPr kumimoji="0" lang="en-US" altLang="zh-TW" sz="1300" b="1" dirty="0">
                <a:solidFill>
                  <a:srgbClr val="000000"/>
                </a:solidFill>
                <a:latin typeface="標楷體" panose="03000509000000000000" pitchFamily="65" charset="-120"/>
                <a:ea typeface="標楷體" panose="03000509000000000000" pitchFamily="65" charset="-120"/>
              </a:rPr>
              <a:t>)</a:t>
            </a:r>
          </a:p>
          <a:p>
            <a:pPr algn="ctr">
              <a:spcBef>
                <a:spcPct val="0"/>
              </a:spcBef>
              <a:buFontTx/>
              <a:buNone/>
            </a:pPr>
            <a:endParaRPr kumimoji="0" lang="zh-TW" altLang="en-US" sz="1300" b="1" dirty="0">
              <a:solidFill>
                <a:srgbClr val="000099"/>
              </a:solidFill>
              <a:latin typeface="標楷體" panose="03000509000000000000" pitchFamily="65" charset="-120"/>
              <a:ea typeface="標楷體" panose="03000509000000000000" pitchFamily="65" charset="-120"/>
            </a:endParaRPr>
          </a:p>
        </p:txBody>
      </p:sp>
      <p:sp>
        <p:nvSpPr>
          <p:cNvPr id="71692" name="AutoShape 5">
            <a:extLst>
              <a:ext uri="{FF2B5EF4-FFF2-40B4-BE49-F238E27FC236}">
                <a16:creationId xmlns:a16="http://schemas.microsoft.com/office/drawing/2014/main" id="{C09525BC-26EB-4D97-8B40-714B695624FF}"/>
              </a:ext>
            </a:extLst>
          </p:cNvPr>
          <p:cNvSpPr>
            <a:spLocks noChangeArrowheads="1"/>
          </p:cNvSpPr>
          <p:nvPr/>
        </p:nvSpPr>
        <p:spPr bwMode="auto">
          <a:xfrm>
            <a:off x="4641851" y="3113089"/>
            <a:ext cx="3806825" cy="301625"/>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國中提供學生升學輔導建議</a:t>
            </a:r>
          </a:p>
        </p:txBody>
      </p:sp>
      <p:sp>
        <p:nvSpPr>
          <p:cNvPr id="71693" name="AutoShape 21">
            <a:extLst>
              <a:ext uri="{FF2B5EF4-FFF2-40B4-BE49-F238E27FC236}">
                <a16:creationId xmlns:a16="http://schemas.microsoft.com/office/drawing/2014/main" id="{2D68F1F2-FACF-42CF-81E7-595055C2A78C}"/>
              </a:ext>
            </a:extLst>
          </p:cNvPr>
          <p:cNvSpPr>
            <a:spLocks noChangeArrowheads="1"/>
          </p:cNvSpPr>
          <p:nvPr/>
        </p:nvSpPr>
        <p:spPr bwMode="auto">
          <a:xfrm>
            <a:off x="3071813" y="4076699"/>
            <a:ext cx="1268412" cy="647701"/>
          </a:xfrm>
          <a:prstGeom prst="flowChartProcess">
            <a:avLst/>
          </a:prstGeom>
          <a:solidFill>
            <a:srgbClr val="99CCFF"/>
          </a:solidFill>
          <a:ln w="9525">
            <a:solidFill>
              <a:srgbClr val="000000"/>
            </a:solidFill>
            <a:miter lim="800000"/>
            <a:headEnd/>
            <a:tailEnd/>
          </a:ln>
        </p:spPr>
        <p:txBody>
          <a:bodyPr lIns="10440"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buFontTx/>
              <a:buNone/>
            </a:pPr>
            <a:r>
              <a:rPr kumimoji="0" lang="zh-TW" altLang="en-US" sz="1300" b="1" dirty="0">
                <a:solidFill>
                  <a:srgbClr val="000000"/>
                </a:solidFill>
                <a:latin typeface="標楷體" panose="03000509000000000000" pitchFamily="65" charset="-120"/>
                <a:ea typeface="標楷體" panose="03000509000000000000" pitchFamily="65" charset="-120"/>
              </a:rPr>
              <a:t> 五專免試入學</a:t>
            </a:r>
          </a:p>
          <a:p>
            <a:pPr algn="ctr">
              <a:lnSpc>
                <a:spcPct val="85000"/>
              </a:lnSpc>
              <a:buFontTx/>
              <a:buNone/>
            </a:pPr>
            <a:r>
              <a:rPr kumimoji="0" lang="en-US" altLang="zh-TW" sz="1300" b="1" dirty="0">
                <a:solidFill>
                  <a:srgbClr val="000000"/>
                </a:solidFill>
                <a:latin typeface="標楷體" panose="03000509000000000000" pitchFamily="65" charset="-120"/>
                <a:ea typeface="標楷體" panose="03000509000000000000" pitchFamily="65" charset="-120"/>
              </a:rPr>
              <a:t>(</a:t>
            </a:r>
            <a:r>
              <a:rPr kumimoji="0" lang="zh-TW" altLang="en-US" sz="1300" b="1" dirty="0">
                <a:solidFill>
                  <a:srgbClr val="000000"/>
                </a:solidFill>
                <a:latin typeface="標楷體" panose="03000509000000000000" pitchFamily="65" charset="-120"/>
                <a:ea typeface="標楷體" panose="03000509000000000000" pitchFamily="65" charset="-120"/>
              </a:rPr>
              <a:t>北中南可各</a:t>
            </a:r>
          </a:p>
          <a:p>
            <a:pPr algn="ctr">
              <a:lnSpc>
                <a:spcPct val="85000"/>
              </a:lnSpc>
              <a:buFontTx/>
              <a:buNone/>
            </a:pPr>
            <a:r>
              <a:rPr kumimoji="0" lang="zh-TW" altLang="en-US" sz="1300" b="1" dirty="0">
                <a:solidFill>
                  <a:srgbClr val="000000"/>
                </a:solidFill>
                <a:latin typeface="標楷體" panose="03000509000000000000" pitchFamily="65" charset="-120"/>
                <a:ea typeface="標楷體" panose="03000509000000000000" pitchFamily="65" charset="-120"/>
              </a:rPr>
              <a:t>報名一所學校</a:t>
            </a:r>
            <a:r>
              <a:rPr kumimoji="0" lang="en-US" altLang="zh-TW" sz="1300" b="1" dirty="0">
                <a:solidFill>
                  <a:srgbClr val="000000"/>
                </a:solidFill>
                <a:latin typeface="標楷體" panose="03000509000000000000" pitchFamily="65" charset="-120"/>
                <a:ea typeface="標楷體" panose="03000509000000000000" pitchFamily="65" charset="-120"/>
              </a:rPr>
              <a:t>)</a:t>
            </a:r>
          </a:p>
        </p:txBody>
      </p:sp>
      <p:sp>
        <p:nvSpPr>
          <p:cNvPr id="71694" name="AutoShape 32">
            <a:extLst>
              <a:ext uri="{FF2B5EF4-FFF2-40B4-BE49-F238E27FC236}">
                <a16:creationId xmlns:a16="http://schemas.microsoft.com/office/drawing/2014/main" id="{6F75D469-F45E-4458-8256-082D3336F5DF}"/>
              </a:ext>
            </a:extLst>
          </p:cNvPr>
          <p:cNvSpPr>
            <a:spLocks noChangeArrowheads="1"/>
          </p:cNvSpPr>
          <p:nvPr/>
        </p:nvSpPr>
        <p:spPr bwMode="auto">
          <a:xfrm>
            <a:off x="3216276" y="5229226"/>
            <a:ext cx="1268413"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5" name="AutoShape 33">
            <a:extLst>
              <a:ext uri="{FF2B5EF4-FFF2-40B4-BE49-F238E27FC236}">
                <a16:creationId xmlns:a16="http://schemas.microsoft.com/office/drawing/2014/main" id="{17A02B32-7CDA-4265-9EFC-4848AF89A685}"/>
              </a:ext>
            </a:extLst>
          </p:cNvPr>
          <p:cNvSpPr>
            <a:spLocks noChangeArrowheads="1"/>
          </p:cNvSpPr>
          <p:nvPr/>
        </p:nvSpPr>
        <p:spPr bwMode="auto">
          <a:xfrm>
            <a:off x="7608888" y="5300664"/>
            <a:ext cx="1268412" cy="403225"/>
          </a:xfrm>
          <a:prstGeom prst="flowChartDecision">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錄取</a:t>
            </a:r>
          </a:p>
        </p:txBody>
      </p:sp>
      <p:sp>
        <p:nvSpPr>
          <p:cNvPr id="71696" name="Line 41">
            <a:extLst>
              <a:ext uri="{FF2B5EF4-FFF2-40B4-BE49-F238E27FC236}">
                <a16:creationId xmlns:a16="http://schemas.microsoft.com/office/drawing/2014/main" id="{60983919-1CF8-4A5F-87EF-F3524DADB55B}"/>
              </a:ext>
            </a:extLst>
          </p:cNvPr>
          <p:cNvSpPr>
            <a:spLocks noChangeShapeType="1"/>
          </p:cNvSpPr>
          <p:nvPr/>
        </p:nvSpPr>
        <p:spPr bwMode="auto">
          <a:xfrm flipH="1">
            <a:off x="3695701" y="4581526"/>
            <a:ext cx="11113" cy="6270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zh-TW" altLang="en-US" sz="1300"/>
          </a:p>
        </p:txBody>
      </p:sp>
      <p:sp>
        <p:nvSpPr>
          <p:cNvPr id="71697" name="Rectangle 35">
            <a:extLst>
              <a:ext uri="{FF2B5EF4-FFF2-40B4-BE49-F238E27FC236}">
                <a16:creationId xmlns:a16="http://schemas.microsoft.com/office/drawing/2014/main" id="{009F65C6-2CB6-4B8F-9E19-7560105E9341}"/>
              </a:ext>
            </a:extLst>
          </p:cNvPr>
          <p:cNvSpPr>
            <a:spLocks noChangeArrowheads="1"/>
          </p:cNvSpPr>
          <p:nvPr/>
        </p:nvSpPr>
        <p:spPr bwMode="auto">
          <a:xfrm>
            <a:off x="753586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698" name="Rectangle 91">
            <a:extLst>
              <a:ext uri="{FF2B5EF4-FFF2-40B4-BE49-F238E27FC236}">
                <a16:creationId xmlns:a16="http://schemas.microsoft.com/office/drawing/2014/main" id="{8F4D5D2E-6983-4B40-B154-155E72D65CB9}"/>
              </a:ext>
            </a:extLst>
          </p:cNvPr>
          <p:cNvSpPr>
            <a:spLocks noChangeArrowheads="1"/>
          </p:cNvSpPr>
          <p:nvPr/>
        </p:nvSpPr>
        <p:spPr bwMode="auto">
          <a:xfrm>
            <a:off x="4295776" y="3489326"/>
            <a:ext cx="5184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 </a:t>
            </a:r>
            <a:r>
              <a:rPr kumimoji="0" lang="zh-TW" altLang="en-US" sz="1300" b="1">
                <a:solidFill>
                  <a:srgbClr val="FF3300"/>
                </a:solidFill>
                <a:latin typeface="標楷體" panose="03000509000000000000" pitchFamily="65" charset="-120"/>
                <a:ea typeface="標楷體" panose="03000509000000000000" pitchFamily="65" charset="-120"/>
              </a:rPr>
              <a:t>可 同 時 報 名 ， 但 錄 取 後 擇 一 校 報 到 </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699" name="Rectangle 35">
            <a:extLst>
              <a:ext uri="{FF2B5EF4-FFF2-40B4-BE49-F238E27FC236}">
                <a16:creationId xmlns:a16="http://schemas.microsoft.com/office/drawing/2014/main" id="{1625DAD1-52A7-456A-BA57-4CFEBD49F1D9}"/>
              </a:ext>
            </a:extLst>
          </p:cNvPr>
          <p:cNvSpPr>
            <a:spLocks noChangeArrowheads="1"/>
          </p:cNvSpPr>
          <p:nvPr/>
        </p:nvSpPr>
        <p:spPr bwMode="auto">
          <a:xfrm>
            <a:off x="8616950" y="5661026"/>
            <a:ext cx="3175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00" name="AutoShape 20">
            <a:extLst>
              <a:ext uri="{FF2B5EF4-FFF2-40B4-BE49-F238E27FC236}">
                <a16:creationId xmlns:a16="http://schemas.microsoft.com/office/drawing/2014/main" id="{3AD96559-1B0A-4D4E-9AAB-F06BAFEF6AF1}"/>
              </a:ext>
            </a:extLst>
          </p:cNvPr>
          <p:cNvSpPr>
            <a:spLocks noChangeArrowheads="1"/>
          </p:cNvSpPr>
          <p:nvPr/>
        </p:nvSpPr>
        <p:spPr bwMode="auto">
          <a:xfrm>
            <a:off x="8401050" y="4076701"/>
            <a:ext cx="1111250" cy="504825"/>
          </a:xfrm>
          <a:prstGeom prst="flowChartProcess">
            <a:avLst/>
          </a:prstGeom>
          <a:solidFill>
            <a:srgbClr val="99CC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甄選入學</a:t>
            </a:r>
          </a:p>
        </p:txBody>
      </p:sp>
      <p:sp>
        <p:nvSpPr>
          <p:cNvPr id="71701" name="Line 101">
            <a:extLst>
              <a:ext uri="{FF2B5EF4-FFF2-40B4-BE49-F238E27FC236}">
                <a16:creationId xmlns:a16="http://schemas.microsoft.com/office/drawing/2014/main" id="{8FA46912-4484-4F06-9215-D04D00E326CE}"/>
              </a:ext>
            </a:extLst>
          </p:cNvPr>
          <p:cNvSpPr>
            <a:spLocks noChangeShapeType="1"/>
          </p:cNvSpPr>
          <p:nvPr/>
        </p:nvSpPr>
        <p:spPr bwMode="auto">
          <a:xfrm flipH="1">
            <a:off x="6527801" y="3414713"/>
            <a:ext cx="17463" cy="5905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2" name="Line 102">
            <a:extLst>
              <a:ext uri="{FF2B5EF4-FFF2-40B4-BE49-F238E27FC236}">
                <a16:creationId xmlns:a16="http://schemas.microsoft.com/office/drawing/2014/main" id="{3B6C0C91-61F6-4EF2-B06F-6CD0793708A4}"/>
              </a:ext>
            </a:extLst>
          </p:cNvPr>
          <p:cNvSpPr>
            <a:spLocks noChangeShapeType="1"/>
          </p:cNvSpPr>
          <p:nvPr/>
        </p:nvSpPr>
        <p:spPr bwMode="auto">
          <a:xfrm>
            <a:off x="6561138" y="4581526"/>
            <a:ext cx="0" cy="1000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3" name="Line 103">
            <a:extLst>
              <a:ext uri="{FF2B5EF4-FFF2-40B4-BE49-F238E27FC236}">
                <a16:creationId xmlns:a16="http://schemas.microsoft.com/office/drawing/2014/main" id="{6B5F51A8-FD8D-49D0-A8D0-5F067F2CC140}"/>
              </a:ext>
            </a:extLst>
          </p:cNvPr>
          <p:cNvSpPr>
            <a:spLocks noChangeShapeType="1"/>
          </p:cNvSpPr>
          <p:nvPr/>
        </p:nvSpPr>
        <p:spPr bwMode="auto">
          <a:xfrm>
            <a:off x="6561139" y="4681538"/>
            <a:ext cx="2854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4" name="Line 104">
            <a:extLst>
              <a:ext uri="{FF2B5EF4-FFF2-40B4-BE49-F238E27FC236}">
                <a16:creationId xmlns:a16="http://schemas.microsoft.com/office/drawing/2014/main" id="{F6F0CB83-CB43-4110-B6DB-A8ED30D8807E}"/>
              </a:ext>
            </a:extLst>
          </p:cNvPr>
          <p:cNvSpPr>
            <a:spLocks noChangeShapeType="1"/>
          </p:cNvSpPr>
          <p:nvPr/>
        </p:nvSpPr>
        <p:spPr bwMode="auto">
          <a:xfrm>
            <a:off x="7988300" y="4681538"/>
            <a:ext cx="190500" cy="5445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5" name="Line 105">
            <a:extLst>
              <a:ext uri="{FF2B5EF4-FFF2-40B4-BE49-F238E27FC236}">
                <a16:creationId xmlns:a16="http://schemas.microsoft.com/office/drawing/2014/main" id="{16E00FDE-B163-4E37-AFA1-F2E183F95033}"/>
              </a:ext>
            </a:extLst>
          </p:cNvPr>
          <p:cNvSpPr>
            <a:spLocks noChangeShapeType="1"/>
          </p:cNvSpPr>
          <p:nvPr/>
        </p:nvSpPr>
        <p:spPr bwMode="auto">
          <a:xfrm>
            <a:off x="6545263" y="1703388"/>
            <a:ext cx="0" cy="1000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6" name="Line 106">
            <a:extLst>
              <a:ext uri="{FF2B5EF4-FFF2-40B4-BE49-F238E27FC236}">
                <a16:creationId xmlns:a16="http://schemas.microsoft.com/office/drawing/2014/main" id="{EA8B528B-8CA5-4DB9-BC0F-5D18D1D17C1B}"/>
              </a:ext>
            </a:extLst>
          </p:cNvPr>
          <p:cNvSpPr>
            <a:spLocks noChangeShapeType="1"/>
          </p:cNvSpPr>
          <p:nvPr/>
        </p:nvSpPr>
        <p:spPr bwMode="auto">
          <a:xfrm>
            <a:off x="5118101" y="1803400"/>
            <a:ext cx="26955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7" name="Line 107">
            <a:extLst>
              <a:ext uri="{FF2B5EF4-FFF2-40B4-BE49-F238E27FC236}">
                <a16:creationId xmlns:a16="http://schemas.microsoft.com/office/drawing/2014/main" id="{C170A12C-FBD5-46C7-9761-45EC98F2B5F7}"/>
              </a:ext>
            </a:extLst>
          </p:cNvPr>
          <p:cNvSpPr>
            <a:spLocks noChangeShapeType="1"/>
          </p:cNvSpPr>
          <p:nvPr/>
        </p:nvSpPr>
        <p:spPr bwMode="auto">
          <a:xfrm>
            <a:off x="5118100" y="1803401"/>
            <a:ext cx="0" cy="2016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08" name="Line 108">
            <a:extLst>
              <a:ext uri="{FF2B5EF4-FFF2-40B4-BE49-F238E27FC236}">
                <a16:creationId xmlns:a16="http://schemas.microsoft.com/office/drawing/2014/main" id="{FB0FE0AA-CD2A-4054-9C3E-A034A2C89064}"/>
              </a:ext>
            </a:extLst>
          </p:cNvPr>
          <p:cNvSpPr>
            <a:spLocks noChangeShapeType="1"/>
          </p:cNvSpPr>
          <p:nvPr/>
        </p:nvSpPr>
        <p:spPr bwMode="auto">
          <a:xfrm>
            <a:off x="7813675" y="2911476"/>
            <a:ext cx="0" cy="666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09" name="Line 109">
            <a:extLst>
              <a:ext uri="{FF2B5EF4-FFF2-40B4-BE49-F238E27FC236}">
                <a16:creationId xmlns:a16="http://schemas.microsoft.com/office/drawing/2014/main" id="{33F47707-0132-4271-8C8E-C314649613D0}"/>
              </a:ext>
            </a:extLst>
          </p:cNvPr>
          <p:cNvSpPr>
            <a:spLocks noChangeShapeType="1"/>
          </p:cNvSpPr>
          <p:nvPr/>
        </p:nvSpPr>
        <p:spPr bwMode="auto">
          <a:xfrm>
            <a:off x="5087938" y="2986088"/>
            <a:ext cx="2736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0" name="Line 110">
            <a:extLst>
              <a:ext uri="{FF2B5EF4-FFF2-40B4-BE49-F238E27FC236}">
                <a16:creationId xmlns:a16="http://schemas.microsoft.com/office/drawing/2014/main" id="{16CDF68E-2A59-4489-9F72-194696F1D827}"/>
              </a:ext>
            </a:extLst>
          </p:cNvPr>
          <p:cNvSpPr>
            <a:spLocks noChangeShapeType="1"/>
          </p:cNvSpPr>
          <p:nvPr/>
        </p:nvSpPr>
        <p:spPr bwMode="auto">
          <a:xfrm>
            <a:off x="5087938" y="2697164"/>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1" name="Line 111">
            <a:extLst>
              <a:ext uri="{FF2B5EF4-FFF2-40B4-BE49-F238E27FC236}">
                <a16:creationId xmlns:a16="http://schemas.microsoft.com/office/drawing/2014/main" id="{BD26D370-0A28-4F7F-93A1-4477C0C6AB10}"/>
              </a:ext>
            </a:extLst>
          </p:cNvPr>
          <p:cNvSpPr>
            <a:spLocks noChangeShapeType="1"/>
          </p:cNvSpPr>
          <p:nvPr/>
        </p:nvSpPr>
        <p:spPr bwMode="auto">
          <a:xfrm>
            <a:off x="6545263" y="2978150"/>
            <a:ext cx="0" cy="1349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2" name="Line 112">
            <a:extLst>
              <a:ext uri="{FF2B5EF4-FFF2-40B4-BE49-F238E27FC236}">
                <a16:creationId xmlns:a16="http://schemas.microsoft.com/office/drawing/2014/main" id="{43C9B433-76A6-4CD1-9947-1282D6C260A7}"/>
              </a:ext>
            </a:extLst>
          </p:cNvPr>
          <p:cNvSpPr>
            <a:spLocks noChangeShapeType="1"/>
          </p:cNvSpPr>
          <p:nvPr/>
        </p:nvSpPr>
        <p:spPr bwMode="auto">
          <a:xfrm>
            <a:off x="6545264"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3" name="Line 113">
            <a:extLst>
              <a:ext uri="{FF2B5EF4-FFF2-40B4-BE49-F238E27FC236}">
                <a16:creationId xmlns:a16="http://schemas.microsoft.com/office/drawing/2014/main" id="{3FCEB270-4606-4ADB-81D7-C07007C7739A}"/>
              </a:ext>
            </a:extLst>
          </p:cNvPr>
          <p:cNvSpPr>
            <a:spLocks noChangeShapeType="1"/>
          </p:cNvSpPr>
          <p:nvPr/>
        </p:nvSpPr>
        <p:spPr bwMode="auto">
          <a:xfrm>
            <a:off x="3690939" y="3514725"/>
            <a:ext cx="28543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14" name="Line 114">
            <a:extLst>
              <a:ext uri="{FF2B5EF4-FFF2-40B4-BE49-F238E27FC236}">
                <a16:creationId xmlns:a16="http://schemas.microsoft.com/office/drawing/2014/main" id="{562121AE-0706-43F5-9A60-CC77F873E1E6}"/>
              </a:ext>
            </a:extLst>
          </p:cNvPr>
          <p:cNvSpPr>
            <a:spLocks noChangeShapeType="1"/>
          </p:cNvSpPr>
          <p:nvPr/>
        </p:nvSpPr>
        <p:spPr bwMode="auto">
          <a:xfrm>
            <a:off x="8904289" y="5516564"/>
            <a:ext cx="503237" cy="714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5" name="AutoShape 74">
            <a:extLst>
              <a:ext uri="{FF2B5EF4-FFF2-40B4-BE49-F238E27FC236}">
                <a16:creationId xmlns:a16="http://schemas.microsoft.com/office/drawing/2014/main" id="{C1026673-1474-4F36-87F2-2330EF2E06DF}"/>
              </a:ext>
            </a:extLst>
          </p:cNvPr>
          <p:cNvSpPr>
            <a:spLocks noChangeArrowheads="1"/>
          </p:cNvSpPr>
          <p:nvPr/>
        </p:nvSpPr>
        <p:spPr bwMode="auto">
          <a:xfrm>
            <a:off x="9399588" y="5373689"/>
            <a:ext cx="1268412" cy="458787"/>
          </a:xfrm>
          <a:prstGeom prst="flowChartTerminator">
            <a:avLst/>
          </a:prstGeom>
          <a:solidFill>
            <a:srgbClr val="FFFF99"/>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報到入學</a:t>
            </a:r>
          </a:p>
          <a:p>
            <a:pP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p:txBody>
      </p:sp>
      <p:sp>
        <p:nvSpPr>
          <p:cNvPr id="71716" name="Rectangle 91">
            <a:extLst>
              <a:ext uri="{FF2B5EF4-FFF2-40B4-BE49-F238E27FC236}">
                <a16:creationId xmlns:a16="http://schemas.microsoft.com/office/drawing/2014/main" id="{67063832-1A61-41A0-A024-345E90FC5C51}"/>
              </a:ext>
            </a:extLst>
          </p:cNvPr>
          <p:cNvSpPr>
            <a:spLocks noChangeArrowheads="1"/>
          </p:cNvSpPr>
          <p:nvPr/>
        </p:nvSpPr>
        <p:spPr bwMode="auto">
          <a:xfrm>
            <a:off x="4224339" y="5157789"/>
            <a:ext cx="41227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prstDash val="sysDot"/>
                <a:miter lim="800000"/>
                <a:headEnd/>
                <a:tailEnd/>
              </a14:hiddenLine>
            </a:ext>
          </a:extLst>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FF3300"/>
                </a:solidFill>
                <a:latin typeface="標楷體" panose="03000509000000000000" pitchFamily="65" charset="-120"/>
                <a:ea typeface="標楷體" panose="03000509000000000000" pitchFamily="65" charset="-120"/>
              </a:rPr>
              <a:t>(</a:t>
            </a:r>
            <a:r>
              <a:rPr kumimoji="0" lang="zh-TW" altLang="en-US" sz="1300" b="1">
                <a:solidFill>
                  <a:srgbClr val="FF3300"/>
                </a:solidFill>
                <a:latin typeface="標楷體" panose="03000509000000000000" pitchFamily="65" charset="-120"/>
                <a:ea typeface="標楷體" panose="03000509000000000000" pitchFamily="65" charset="-120"/>
              </a:rPr>
              <a:t>可 同 時 報 名，但 錄 取 後 擇 一 校 報 到</a:t>
            </a:r>
            <a:r>
              <a:rPr kumimoji="0" lang="en-US" altLang="zh-TW" sz="1300" b="1">
                <a:solidFill>
                  <a:srgbClr val="FF3300"/>
                </a:solidFill>
                <a:latin typeface="標楷體" panose="03000509000000000000" pitchFamily="65" charset="-120"/>
                <a:ea typeface="標楷體" panose="03000509000000000000" pitchFamily="65" charset="-120"/>
              </a:rPr>
              <a:t>)</a:t>
            </a:r>
            <a:endParaRPr kumimoji="0" lang="en-US" altLang="zh-TW" sz="1300" b="1">
              <a:solidFill>
                <a:srgbClr val="000000"/>
              </a:solidFill>
              <a:latin typeface="標楷體" panose="03000509000000000000" pitchFamily="65" charset="-120"/>
              <a:ea typeface="標楷體" panose="03000509000000000000" pitchFamily="65" charset="-120"/>
            </a:endParaRPr>
          </a:p>
        </p:txBody>
      </p:sp>
      <p:sp>
        <p:nvSpPr>
          <p:cNvPr id="71717" name="Line 121">
            <a:extLst>
              <a:ext uri="{FF2B5EF4-FFF2-40B4-BE49-F238E27FC236}">
                <a16:creationId xmlns:a16="http://schemas.microsoft.com/office/drawing/2014/main" id="{02CB2602-E4A1-4236-BFC0-E8F1D9622C7C}"/>
              </a:ext>
            </a:extLst>
          </p:cNvPr>
          <p:cNvSpPr>
            <a:spLocks noChangeShapeType="1"/>
          </p:cNvSpPr>
          <p:nvPr/>
        </p:nvSpPr>
        <p:spPr bwMode="auto">
          <a:xfrm flipH="1">
            <a:off x="6888163" y="5734051"/>
            <a:ext cx="576262" cy="3603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18" name="Rectangle 70">
            <a:extLst>
              <a:ext uri="{FF2B5EF4-FFF2-40B4-BE49-F238E27FC236}">
                <a16:creationId xmlns:a16="http://schemas.microsoft.com/office/drawing/2014/main" id="{93A81256-6ED1-400B-9F38-0372BD0CEE5A}"/>
              </a:ext>
            </a:extLst>
          </p:cNvPr>
          <p:cNvSpPr>
            <a:spLocks noChangeArrowheads="1"/>
          </p:cNvSpPr>
          <p:nvPr/>
        </p:nvSpPr>
        <p:spPr bwMode="auto">
          <a:xfrm>
            <a:off x="9399588" y="2308224"/>
            <a:ext cx="1065216" cy="477833"/>
          </a:xfrm>
          <a:prstGeom prst="rect">
            <a:avLst/>
          </a:prstGeom>
          <a:solidFill>
            <a:srgbClr val="99CC00"/>
          </a:solidFill>
          <a:ln w="9525">
            <a:solidFill>
              <a:srgbClr val="000000"/>
            </a:solidFill>
            <a:prstDash val="dash"/>
            <a:miter lim="800000"/>
            <a:headEnd/>
            <a:tailEnd/>
          </a:ln>
        </p:spPr>
        <p:txBody>
          <a:bodyPr lIns="10440" tIns="26518" rIns="10440"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特色招生</a:t>
            </a:r>
          </a:p>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術科測驗</a:t>
            </a:r>
          </a:p>
        </p:txBody>
      </p:sp>
      <p:sp>
        <p:nvSpPr>
          <p:cNvPr id="71719" name="Line 130">
            <a:extLst>
              <a:ext uri="{FF2B5EF4-FFF2-40B4-BE49-F238E27FC236}">
                <a16:creationId xmlns:a16="http://schemas.microsoft.com/office/drawing/2014/main" id="{E100D816-8A01-4E23-8098-D21562ACC594}"/>
              </a:ext>
            </a:extLst>
          </p:cNvPr>
          <p:cNvSpPr>
            <a:spLocks noChangeShapeType="1"/>
          </p:cNvSpPr>
          <p:nvPr/>
        </p:nvSpPr>
        <p:spPr bwMode="auto">
          <a:xfrm>
            <a:off x="9399589" y="3516313"/>
            <a:ext cx="9525" cy="488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0" name="Line 142">
            <a:extLst>
              <a:ext uri="{FF2B5EF4-FFF2-40B4-BE49-F238E27FC236}">
                <a16:creationId xmlns:a16="http://schemas.microsoft.com/office/drawing/2014/main" id="{B8F9B7FA-6EC9-403A-8275-2696188C8981}"/>
              </a:ext>
            </a:extLst>
          </p:cNvPr>
          <p:cNvSpPr>
            <a:spLocks noChangeShapeType="1"/>
          </p:cNvSpPr>
          <p:nvPr/>
        </p:nvSpPr>
        <p:spPr bwMode="auto">
          <a:xfrm flipH="1">
            <a:off x="2855913" y="5445126"/>
            <a:ext cx="317500" cy="1444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21" name="Rectangle 35">
            <a:extLst>
              <a:ext uri="{FF2B5EF4-FFF2-40B4-BE49-F238E27FC236}">
                <a16:creationId xmlns:a16="http://schemas.microsoft.com/office/drawing/2014/main" id="{3CFC97B2-D156-48F4-87FB-48E6CFBDC67F}"/>
              </a:ext>
            </a:extLst>
          </p:cNvPr>
          <p:cNvSpPr>
            <a:spLocks noChangeArrowheads="1"/>
          </p:cNvSpPr>
          <p:nvPr/>
        </p:nvSpPr>
        <p:spPr bwMode="auto">
          <a:xfrm>
            <a:off x="3000375" y="5589588"/>
            <a:ext cx="3175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Y</a:t>
            </a:r>
            <a:endParaRPr kumimoji="0" lang="en-US" altLang="zh-TW" sz="1300" b="1">
              <a:solidFill>
                <a:srgbClr val="000000"/>
              </a:solidFill>
              <a:latin typeface="Calibri" panose="020F0502020204030204" pitchFamily="34" charset="0"/>
            </a:endParaRPr>
          </a:p>
        </p:txBody>
      </p:sp>
      <p:sp>
        <p:nvSpPr>
          <p:cNvPr id="71722" name="Line 149">
            <a:extLst>
              <a:ext uri="{FF2B5EF4-FFF2-40B4-BE49-F238E27FC236}">
                <a16:creationId xmlns:a16="http://schemas.microsoft.com/office/drawing/2014/main" id="{E77B0C61-0344-46AB-B145-C5D88832BAC3}"/>
              </a:ext>
            </a:extLst>
          </p:cNvPr>
          <p:cNvSpPr>
            <a:spLocks noChangeShapeType="1"/>
          </p:cNvSpPr>
          <p:nvPr/>
        </p:nvSpPr>
        <p:spPr bwMode="auto">
          <a:xfrm>
            <a:off x="7813676" y="2441575"/>
            <a:ext cx="1585913"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3" name="AutoShape 6">
            <a:extLst>
              <a:ext uri="{FF2B5EF4-FFF2-40B4-BE49-F238E27FC236}">
                <a16:creationId xmlns:a16="http://schemas.microsoft.com/office/drawing/2014/main" id="{B7BF32C4-F024-42A7-A69B-A9DABFDB9CB9}"/>
              </a:ext>
            </a:extLst>
          </p:cNvPr>
          <p:cNvSpPr>
            <a:spLocks noChangeArrowheads="1"/>
          </p:cNvSpPr>
          <p:nvPr/>
        </p:nvSpPr>
        <p:spPr bwMode="auto">
          <a:xfrm>
            <a:off x="6743700" y="2071689"/>
            <a:ext cx="2020888" cy="839787"/>
          </a:xfrm>
          <a:prstGeom prst="flowChartProcess">
            <a:avLst/>
          </a:prstGeom>
          <a:solidFill>
            <a:srgbClr val="FF6600"/>
          </a:solidFill>
          <a:ln w="9525">
            <a:solidFill>
              <a:srgbClr val="000000"/>
            </a:solidFill>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lnSpc>
                <a:spcPct val="85000"/>
              </a:lnSpc>
              <a:spcBef>
                <a:spcPct val="0"/>
              </a:spcBef>
              <a:buFontTx/>
              <a:buNone/>
            </a:pPr>
            <a:r>
              <a:rPr kumimoji="0" lang="zh-TW" altLang="en-US" sz="1300" b="1" dirty="0">
                <a:solidFill>
                  <a:srgbClr val="000000"/>
                </a:solidFill>
                <a:latin typeface="標楷體" panose="03000509000000000000" pitchFamily="65" charset="-120"/>
                <a:ea typeface="標楷體" panose="03000509000000000000" pitchFamily="65" charset="-120"/>
              </a:rPr>
              <a:t>國中教育會考</a:t>
            </a:r>
          </a:p>
          <a:p>
            <a:pPr algn="ctr">
              <a:lnSpc>
                <a:spcPct val="85000"/>
              </a:lnSpc>
              <a:spcBef>
                <a:spcPct val="0"/>
              </a:spcBef>
              <a:buFontTx/>
              <a:buNone/>
            </a:pPr>
            <a:r>
              <a:rPr kumimoji="0" lang="zh-TW" altLang="en-US" sz="1300" b="1" dirty="0">
                <a:solidFill>
                  <a:srgbClr val="000099"/>
                </a:solidFill>
                <a:latin typeface="標楷體" panose="03000509000000000000" pitchFamily="65" charset="-120"/>
                <a:ea typeface="標楷體" panose="03000509000000000000" pitchFamily="65" charset="-120"/>
              </a:rPr>
              <a:t>（</a:t>
            </a:r>
            <a:r>
              <a:rPr kumimoji="0" lang="en-US" altLang="zh-TW" sz="1300" b="1" dirty="0">
                <a:solidFill>
                  <a:srgbClr val="000099"/>
                </a:solidFill>
                <a:latin typeface="標楷體" panose="03000509000000000000" pitchFamily="65" charset="-120"/>
                <a:ea typeface="標楷體" panose="03000509000000000000" pitchFamily="65" charset="-120"/>
              </a:rPr>
              <a:t>5/16-5/17</a:t>
            </a:r>
            <a:r>
              <a:rPr kumimoji="0" lang="zh-TW" altLang="en-US" sz="1300" b="1" dirty="0">
                <a:solidFill>
                  <a:srgbClr val="000099"/>
                </a:solidFill>
                <a:latin typeface="標楷體" panose="03000509000000000000" pitchFamily="65" charset="-120"/>
                <a:ea typeface="標楷體" panose="03000509000000000000" pitchFamily="65" charset="-120"/>
              </a:rPr>
              <a:t>）</a:t>
            </a:r>
          </a:p>
        </p:txBody>
      </p:sp>
      <p:sp>
        <p:nvSpPr>
          <p:cNvPr id="71724" name="Line 154">
            <a:extLst>
              <a:ext uri="{FF2B5EF4-FFF2-40B4-BE49-F238E27FC236}">
                <a16:creationId xmlns:a16="http://schemas.microsoft.com/office/drawing/2014/main" id="{14D14C53-70B5-4933-8D5F-F73798DB6F6E}"/>
              </a:ext>
            </a:extLst>
          </p:cNvPr>
          <p:cNvSpPr>
            <a:spLocks noChangeShapeType="1"/>
          </p:cNvSpPr>
          <p:nvPr/>
        </p:nvSpPr>
        <p:spPr bwMode="auto">
          <a:xfrm>
            <a:off x="8923339" y="2422525"/>
            <a:ext cx="1587" cy="477838"/>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5" name="AutoShape 85">
            <a:extLst>
              <a:ext uri="{FF2B5EF4-FFF2-40B4-BE49-F238E27FC236}">
                <a16:creationId xmlns:a16="http://schemas.microsoft.com/office/drawing/2014/main" id="{5E0F6B34-1EA9-493E-94C1-D4AE2BC661B5}"/>
              </a:ext>
            </a:extLst>
          </p:cNvPr>
          <p:cNvSpPr>
            <a:spLocks noChangeArrowheads="1"/>
          </p:cNvSpPr>
          <p:nvPr/>
        </p:nvSpPr>
        <p:spPr bwMode="auto">
          <a:xfrm>
            <a:off x="9383714" y="2800350"/>
            <a:ext cx="1176337" cy="469900"/>
          </a:xfrm>
          <a:prstGeom prst="flowChartProcess">
            <a:avLst/>
          </a:prstGeom>
          <a:solidFill>
            <a:srgbClr val="CC99FF"/>
          </a:solidFill>
          <a:ln w="9525">
            <a:solidFill>
              <a:srgbClr val="000000"/>
            </a:solidFill>
            <a:prstDash val="dash"/>
            <a:miter lim="800000"/>
            <a:headEnd/>
            <a:tailEnd/>
          </a:ln>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r>
              <a:rPr kumimoji="0" lang="zh-TW" altLang="en-US" sz="1300" b="1">
                <a:solidFill>
                  <a:srgbClr val="000000"/>
                </a:solidFill>
                <a:latin typeface="標楷體" panose="03000509000000000000" pitchFamily="65" charset="-120"/>
                <a:ea typeface="標楷體" panose="03000509000000000000" pitchFamily="65" charset="-120"/>
              </a:rPr>
              <a:t>身心障礙學生就學輔導</a:t>
            </a:r>
          </a:p>
        </p:txBody>
      </p:sp>
      <p:sp>
        <p:nvSpPr>
          <p:cNvPr id="71726" name="Line 156">
            <a:extLst>
              <a:ext uri="{FF2B5EF4-FFF2-40B4-BE49-F238E27FC236}">
                <a16:creationId xmlns:a16="http://schemas.microsoft.com/office/drawing/2014/main" id="{E3DC695C-B03F-4FBE-A693-C5270CEC1A47}"/>
              </a:ext>
            </a:extLst>
          </p:cNvPr>
          <p:cNvSpPr>
            <a:spLocks noChangeShapeType="1"/>
          </p:cNvSpPr>
          <p:nvPr/>
        </p:nvSpPr>
        <p:spPr bwMode="auto">
          <a:xfrm>
            <a:off x="8918575" y="2898775"/>
            <a:ext cx="431800"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zh-TW" altLang="en-US" sz="1300"/>
          </a:p>
        </p:txBody>
      </p:sp>
      <p:sp>
        <p:nvSpPr>
          <p:cNvPr id="71727" name="Text Box 82">
            <a:extLst>
              <a:ext uri="{FF2B5EF4-FFF2-40B4-BE49-F238E27FC236}">
                <a16:creationId xmlns:a16="http://schemas.microsoft.com/office/drawing/2014/main" id="{FAB7FA62-E974-4073-AC80-2D97A1164ACB}"/>
              </a:ext>
            </a:extLst>
          </p:cNvPr>
          <p:cNvSpPr txBox="1">
            <a:spLocks noChangeArrowheads="1"/>
          </p:cNvSpPr>
          <p:nvPr/>
        </p:nvSpPr>
        <p:spPr bwMode="auto">
          <a:xfrm>
            <a:off x="9156700" y="1760538"/>
            <a:ext cx="1511300" cy="294569"/>
          </a:xfrm>
          <a:prstGeom prst="rect">
            <a:avLst/>
          </a:prstGeom>
          <a:noFill/>
          <a:ln>
            <a:noFill/>
          </a:ln>
          <a:effectLst>
            <a:prstShdw prst="shdw17" dist="17961" dir="2700000">
              <a:srgbClr val="995C1F"/>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spcBef>
                <a:spcPct val="50000"/>
              </a:spcBef>
              <a:buFontTx/>
              <a:buNone/>
            </a:pPr>
            <a:r>
              <a:rPr kumimoji="0" lang="zh-TW" altLang="en-US" sz="1300" b="1">
                <a:solidFill>
                  <a:schemeClr val="tx1"/>
                </a:solidFill>
                <a:latin typeface="標楷體" panose="03000509000000000000" pitchFamily="65" charset="-120"/>
                <a:ea typeface="標楷體" panose="03000509000000000000" pitchFamily="65" charset="-120"/>
              </a:rPr>
              <a:t>三、四、五月</a:t>
            </a:r>
          </a:p>
        </p:txBody>
      </p:sp>
      <p:sp>
        <p:nvSpPr>
          <p:cNvPr id="713810" name="Rectangle 83">
            <a:extLst>
              <a:ext uri="{FF2B5EF4-FFF2-40B4-BE49-F238E27FC236}">
                <a16:creationId xmlns:a16="http://schemas.microsoft.com/office/drawing/2014/main" id="{FB5E8D8B-155A-4BE5-8329-0336C1CA8F9A}"/>
              </a:ext>
            </a:extLst>
          </p:cNvPr>
          <p:cNvSpPr>
            <a:spLocks noChangeArrowheads="1"/>
          </p:cNvSpPr>
          <p:nvPr/>
        </p:nvSpPr>
        <p:spPr bwMode="auto">
          <a:xfrm>
            <a:off x="9625014" y="3273424"/>
            <a:ext cx="1058862" cy="1884359"/>
          </a:xfrm>
          <a:prstGeom prst="rect">
            <a:avLst/>
          </a:prstGeom>
          <a:solidFill>
            <a:srgbClr val="FFFF00"/>
          </a:solidFill>
          <a:ln w="9525">
            <a:solidFill>
              <a:srgbClr val="000000"/>
            </a:solidFill>
            <a:miter lim="800000"/>
            <a:headEnd/>
            <a:tailEnd/>
          </a:ln>
        </p:spPr>
        <p:txBody>
          <a:bodyP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音樂、美術</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舞蹈、戲劇</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藝術才能班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體育班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科學班</a:t>
            </a: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特色招生高職甄選入學</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a:p>
            <a:pPr algn="just">
              <a:lnSpc>
                <a:spcPct val="96000"/>
              </a:lnSpc>
              <a:spcBef>
                <a:spcPct val="20000"/>
              </a:spcBef>
              <a:defRPr/>
            </a:pPr>
            <a:r>
              <a:rPr kumimoji="0" lang="zh-TW" altLang="en-US" sz="1300" b="1" dirty="0">
                <a:effectLst>
                  <a:outerShdw blurRad="38100" dist="38100" dir="2700000" algn="tl">
                    <a:srgbClr val="FFFFFF"/>
                  </a:outerShdw>
                </a:effectLst>
                <a:latin typeface="標楷體" panose="03000509000000000000" pitchFamily="65" charset="-120"/>
                <a:ea typeface="標楷體" panose="03000509000000000000" pitchFamily="65" charset="-120"/>
              </a:rPr>
              <a:t>建教合作班</a:t>
            </a:r>
            <a:endParaRPr kumimoji="0" lang="en-US" altLang="zh-TW" sz="1300" b="1" dirty="0">
              <a:effectLst>
                <a:outerShdw blurRad="38100" dist="38100" dir="2700000" algn="tl">
                  <a:srgbClr val="FFFFFF"/>
                </a:outerShdw>
              </a:effectLst>
              <a:latin typeface="標楷體" panose="03000509000000000000" pitchFamily="65" charset="-120"/>
              <a:ea typeface="標楷體" panose="03000509000000000000" pitchFamily="65" charset="-120"/>
            </a:endParaRPr>
          </a:p>
        </p:txBody>
      </p:sp>
      <p:sp>
        <p:nvSpPr>
          <p:cNvPr id="71729" name="Oval 85">
            <a:extLst>
              <a:ext uri="{FF2B5EF4-FFF2-40B4-BE49-F238E27FC236}">
                <a16:creationId xmlns:a16="http://schemas.microsoft.com/office/drawing/2014/main" id="{16960C9B-2FCE-491E-B763-6C8529CAECCF}"/>
              </a:ext>
            </a:extLst>
          </p:cNvPr>
          <p:cNvSpPr>
            <a:spLocks noChangeArrowheads="1"/>
          </p:cNvSpPr>
          <p:nvPr/>
        </p:nvSpPr>
        <p:spPr bwMode="auto">
          <a:xfrm>
            <a:off x="1524000" y="4005263"/>
            <a:ext cx="1187450" cy="576262"/>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0" name="Oval 87">
            <a:extLst>
              <a:ext uri="{FF2B5EF4-FFF2-40B4-BE49-F238E27FC236}">
                <a16:creationId xmlns:a16="http://schemas.microsoft.com/office/drawing/2014/main" id="{0BF504B0-1A09-4E5A-B5C2-9D8141B21939}"/>
              </a:ext>
            </a:extLst>
          </p:cNvPr>
          <p:cNvSpPr>
            <a:spLocks noChangeArrowheads="1"/>
          </p:cNvSpPr>
          <p:nvPr/>
        </p:nvSpPr>
        <p:spPr bwMode="auto">
          <a:xfrm>
            <a:off x="6596063" y="1857376"/>
            <a:ext cx="2286000" cy="10715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1" name="Oval 88">
            <a:extLst>
              <a:ext uri="{FF2B5EF4-FFF2-40B4-BE49-F238E27FC236}">
                <a16:creationId xmlns:a16="http://schemas.microsoft.com/office/drawing/2014/main" id="{A66B1402-965B-4927-83B8-B7C9EC152975}"/>
              </a:ext>
            </a:extLst>
          </p:cNvPr>
          <p:cNvSpPr>
            <a:spLocks noChangeArrowheads="1"/>
          </p:cNvSpPr>
          <p:nvPr/>
        </p:nvSpPr>
        <p:spPr bwMode="auto">
          <a:xfrm>
            <a:off x="9096376" y="1689101"/>
            <a:ext cx="1571625"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
        <p:nvSpPr>
          <p:cNvPr id="71732" name="Line 121">
            <a:extLst>
              <a:ext uri="{FF2B5EF4-FFF2-40B4-BE49-F238E27FC236}">
                <a16:creationId xmlns:a16="http://schemas.microsoft.com/office/drawing/2014/main" id="{20706E04-1048-43FE-81DD-6D6536ECA08C}"/>
              </a:ext>
            </a:extLst>
          </p:cNvPr>
          <p:cNvSpPr>
            <a:spLocks noChangeShapeType="1"/>
          </p:cNvSpPr>
          <p:nvPr/>
        </p:nvSpPr>
        <p:spPr bwMode="auto">
          <a:xfrm>
            <a:off x="4943475" y="5661025"/>
            <a:ext cx="649288"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300"/>
          </a:p>
        </p:txBody>
      </p:sp>
      <p:sp>
        <p:nvSpPr>
          <p:cNvPr id="71733" name="Rectangle 35">
            <a:extLst>
              <a:ext uri="{FF2B5EF4-FFF2-40B4-BE49-F238E27FC236}">
                <a16:creationId xmlns:a16="http://schemas.microsoft.com/office/drawing/2014/main" id="{1E9731E2-BCDC-4F40-9C64-8DE2B986E7AC}"/>
              </a:ext>
            </a:extLst>
          </p:cNvPr>
          <p:cNvSpPr>
            <a:spLocks noChangeArrowheads="1"/>
          </p:cNvSpPr>
          <p:nvPr/>
        </p:nvSpPr>
        <p:spPr bwMode="auto">
          <a:xfrm>
            <a:off x="4583113" y="5516563"/>
            <a:ext cx="32385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r>
              <a:rPr kumimoji="0" lang="en-US" altLang="zh-TW" sz="1300" b="1">
                <a:solidFill>
                  <a:srgbClr val="000000"/>
                </a:solidFill>
                <a:latin typeface="標楷體" panose="03000509000000000000" pitchFamily="65" charset="-120"/>
              </a:rPr>
              <a:t>N</a:t>
            </a:r>
            <a:endParaRPr kumimoji="0" lang="en-US" altLang="zh-TW" sz="1300" b="1">
              <a:solidFill>
                <a:srgbClr val="000000"/>
              </a:solidFill>
              <a:latin typeface="Calibri" panose="020F0502020204030204" pitchFamily="34" charset="0"/>
            </a:endParaRPr>
          </a:p>
        </p:txBody>
      </p:sp>
      <p:sp>
        <p:nvSpPr>
          <p:cNvPr id="71734" name="Text Box 64">
            <a:extLst>
              <a:ext uri="{FF2B5EF4-FFF2-40B4-BE49-F238E27FC236}">
                <a16:creationId xmlns:a16="http://schemas.microsoft.com/office/drawing/2014/main" id="{F380B78B-C5C9-4116-95CA-F8CAEF3B2566}"/>
              </a:ext>
            </a:extLst>
          </p:cNvPr>
          <p:cNvSpPr txBox="1">
            <a:spLocks noChangeArrowheads="1"/>
          </p:cNvSpPr>
          <p:nvPr/>
        </p:nvSpPr>
        <p:spPr bwMode="auto">
          <a:xfrm>
            <a:off x="1524000" y="4724401"/>
            <a:ext cx="122555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3035" tIns="26518" rIns="53035" bIns="26518"/>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buFontTx/>
              <a:buNone/>
            </a:pPr>
            <a:endParaRPr kumimoji="0" lang="zh-TW" altLang="en-US" sz="1300" b="1">
              <a:solidFill>
                <a:srgbClr val="000000"/>
              </a:solidFill>
              <a:latin typeface="標楷體" panose="03000509000000000000" pitchFamily="65" charset="-120"/>
              <a:ea typeface="標楷體" panose="03000509000000000000" pitchFamily="65" charset="-120"/>
            </a:endParaRPr>
          </a:p>
          <a:p>
            <a:pPr algn="ctr">
              <a:buFontTx/>
              <a:buNone/>
            </a:pPr>
            <a:r>
              <a:rPr kumimoji="0" lang="en-US" altLang="zh-TW" sz="1300" b="1">
                <a:solidFill>
                  <a:srgbClr val="000000"/>
                </a:solidFill>
                <a:latin typeface="標楷體" panose="03000509000000000000" pitchFamily="65" charset="-120"/>
                <a:ea typeface="標楷體" panose="03000509000000000000" pitchFamily="65" charset="-120"/>
              </a:rPr>
              <a:t>7</a:t>
            </a:r>
            <a:r>
              <a:rPr kumimoji="0" lang="zh-TW" altLang="en-US" sz="1300" b="1">
                <a:solidFill>
                  <a:srgbClr val="000000"/>
                </a:solidFill>
                <a:latin typeface="標楷體" panose="03000509000000000000" pitchFamily="65" charset="-120"/>
                <a:ea typeface="標楷體" panose="03000509000000000000" pitchFamily="65" charset="-120"/>
              </a:rPr>
              <a:t>月初</a:t>
            </a:r>
          </a:p>
        </p:txBody>
      </p:sp>
      <p:sp>
        <p:nvSpPr>
          <p:cNvPr id="71735" name="Oval 85">
            <a:extLst>
              <a:ext uri="{FF2B5EF4-FFF2-40B4-BE49-F238E27FC236}">
                <a16:creationId xmlns:a16="http://schemas.microsoft.com/office/drawing/2014/main" id="{5F197334-E642-4D9A-9620-B53E87E8C9F6}"/>
              </a:ext>
            </a:extLst>
          </p:cNvPr>
          <p:cNvSpPr>
            <a:spLocks noChangeArrowheads="1"/>
          </p:cNvSpPr>
          <p:nvPr/>
        </p:nvSpPr>
        <p:spPr bwMode="auto">
          <a:xfrm>
            <a:off x="1524000" y="4797426"/>
            <a:ext cx="1187450" cy="576263"/>
          </a:xfrm>
          <a:prstGeom prst="ellipse">
            <a:avLst/>
          </a:prstGeom>
          <a:noFill/>
          <a:ln w="9525" algn="ctr">
            <a:solidFill>
              <a:srgbClr val="FF0000"/>
            </a:solidFill>
            <a:round/>
            <a:headEnd/>
            <a:tailEnd/>
          </a:ln>
          <a:effectLst>
            <a:prstShdw prst="shdw17" dist="17961" dir="2700000">
              <a:srgbClr val="990000"/>
            </a:prstShdw>
          </a:effectLst>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buFontTx/>
              <a:buNone/>
            </a:pPr>
            <a:endParaRPr kumimoji="0" lang="zh-TW" altLang="en-US" sz="1300" b="1">
              <a:solidFill>
                <a:schemeClr val="tx1"/>
              </a:solidFill>
              <a:latin typeface="Calibri" panose="020F0502020204030204" pitchFamily="34" charset="0"/>
              <a:ea typeface="標楷體" panose="03000509000000000000" pitchFamily="65" charset="-12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圖片 2">
            <a:extLst>
              <a:ext uri="{FF2B5EF4-FFF2-40B4-BE49-F238E27FC236}">
                <a16:creationId xmlns:a16="http://schemas.microsoft.com/office/drawing/2014/main" id="{CDAC8275-52A6-4AD6-AF0A-74239EA83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圖片 6">
            <a:extLst>
              <a:ext uri="{FF2B5EF4-FFF2-40B4-BE49-F238E27FC236}">
                <a16:creationId xmlns:a16="http://schemas.microsoft.com/office/drawing/2014/main" id="{8AE03AD0-5443-473F-9A08-B25DCB2A9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E97B6F7F-2C51-4226-B8AD-9DD6DD9F3C67}"/>
              </a:ext>
            </a:extLst>
          </p:cNvPr>
          <p:cNvSpPr/>
          <p:nvPr/>
        </p:nvSpPr>
        <p:spPr>
          <a:xfrm>
            <a:off x="9551988" y="3357564"/>
            <a:ext cx="647700" cy="5032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矩形 8">
            <a:extLst>
              <a:ext uri="{FF2B5EF4-FFF2-40B4-BE49-F238E27FC236}">
                <a16:creationId xmlns:a16="http://schemas.microsoft.com/office/drawing/2014/main" id="{D3BB56CC-1A52-4F7E-B75D-C7D93138FE1C}"/>
              </a:ext>
            </a:extLst>
          </p:cNvPr>
          <p:cNvSpPr/>
          <p:nvPr/>
        </p:nvSpPr>
        <p:spPr>
          <a:xfrm>
            <a:off x="1631950" y="836613"/>
            <a:ext cx="8351838"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圖片 2">
            <a:extLst>
              <a:ext uri="{FF2B5EF4-FFF2-40B4-BE49-F238E27FC236}">
                <a16:creationId xmlns:a16="http://schemas.microsoft.com/office/drawing/2014/main" id="{F702AB83-A31C-47CB-B950-85A6972FD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30163"/>
            <a:ext cx="4538662"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圖片 10">
            <a:extLst>
              <a:ext uri="{FF2B5EF4-FFF2-40B4-BE49-F238E27FC236}">
                <a16:creationId xmlns:a16="http://schemas.microsoft.com/office/drawing/2014/main" id="{3A53D3B4-3CEF-4DA9-906E-EE750481D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64D27A8-F2F8-460A-8F7D-15DCCFE85849}"/>
              </a:ext>
            </a:extLst>
          </p:cNvPr>
          <p:cNvPicPr>
            <a:picLocks noChangeAspect="1"/>
          </p:cNvPicPr>
          <p:nvPr/>
        </p:nvPicPr>
        <p:blipFill>
          <a:blip r:embed="rId3"/>
          <a:stretch>
            <a:fillRect/>
          </a:stretch>
        </p:blipFill>
        <p:spPr>
          <a:xfrm>
            <a:off x="0" y="1122584"/>
            <a:ext cx="12192000" cy="5735416"/>
          </a:xfrm>
          <a:prstGeom prst="rect">
            <a:avLst/>
          </a:prstGeom>
        </p:spPr>
      </p:pic>
      <p:sp>
        <p:nvSpPr>
          <p:cNvPr id="186379" name="Text Box 11">
            <a:extLst>
              <a:ext uri="{FF2B5EF4-FFF2-40B4-BE49-F238E27FC236}">
                <a16:creationId xmlns:a16="http://schemas.microsoft.com/office/drawing/2014/main" id="{0F103D34-3077-4533-87A2-B6A9C1A53C4B}"/>
              </a:ext>
            </a:extLst>
          </p:cNvPr>
          <p:cNvSpPr txBox="1">
            <a:spLocks noChangeArrowheads="1"/>
          </p:cNvSpPr>
          <p:nvPr/>
        </p:nvSpPr>
        <p:spPr bwMode="auto">
          <a:xfrm>
            <a:off x="8472264" y="4221088"/>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A</a:t>
            </a:r>
            <a:r>
              <a:rPr lang="zh-TW" altLang="en-US" sz="3600" dirty="0">
                <a:solidFill>
                  <a:schemeClr val="tx2"/>
                </a:solidFill>
                <a:ea typeface="標楷體" panose="03000509000000000000" pitchFamily="65" charset="-120"/>
              </a:rPr>
              <a:t>生</a:t>
            </a:r>
          </a:p>
        </p:txBody>
      </p:sp>
      <p:sp>
        <p:nvSpPr>
          <p:cNvPr id="6" name="Text Box 5">
            <a:extLst>
              <a:ext uri="{FF2B5EF4-FFF2-40B4-BE49-F238E27FC236}">
                <a16:creationId xmlns:a16="http://schemas.microsoft.com/office/drawing/2014/main" id="{5A1ADC0A-ABAA-4074-90F4-0C5C18CD980A}"/>
              </a:ext>
            </a:extLst>
          </p:cNvPr>
          <p:cNvSpPr txBox="1">
            <a:spLocks noChangeArrowheads="1"/>
          </p:cNvSpPr>
          <p:nvPr/>
        </p:nvSpPr>
        <p:spPr bwMode="auto">
          <a:xfrm>
            <a:off x="3863752" y="344377"/>
            <a:ext cx="5172292" cy="646331"/>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學年度試模擬落榜生</a:t>
            </a:r>
            <a:endParaRPr lang="en-US" altLang="zh-TW" sz="3600" dirty="0">
              <a:solidFill>
                <a:srgbClr val="FF0000"/>
              </a:solidFill>
              <a:latin typeface="標楷體" pitchFamily="65" charset="-120"/>
              <a:ea typeface="標楷體" pitchFamily="65" charset="-120"/>
            </a:endParaRPr>
          </a:p>
        </p:txBody>
      </p:sp>
      <p:sp>
        <p:nvSpPr>
          <p:cNvPr id="7" name="矩形 6">
            <a:extLst>
              <a:ext uri="{FF2B5EF4-FFF2-40B4-BE49-F238E27FC236}">
                <a16:creationId xmlns:a16="http://schemas.microsoft.com/office/drawing/2014/main" id="{91375F8D-32FF-470F-A0AA-AFE253083405}"/>
              </a:ext>
            </a:extLst>
          </p:cNvPr>
          <p:cNvSpPr/>
          <p:nvPr/>
        </p:nvSpPr>
        <p:spPr>
          <a:xfrm>
            <a:off x="83332" y="1510664"/>
            <a:ext cx="12025336" cy="1008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E5403F9-99E9-482A-8381-8781C62032B8}"/>
              </a:ext>
            </a:extLst>
          </p:cNvPr>
          <p:cNvPicPr>
            <a:picLocks noChangeAspect="1"/>
          </p:cNvPicPr>
          <p:nvPr/>
        </p:nvPicPr>
        <p:blipFill>
          <a:blip r:embed="rId3"/>
          <a:stretch>
            <a:fillRect/>
          </a:stretch>
        </p:blipFill>
        <p:spPr>
          <a:xfrm>
            <a:off x="0" y="1340768"/>
            <a:ext cx="12192000" cy="5380069"/>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87556" y="5549107"/>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B</a:t>
            </a:r>
            <a:r>
              <a:rPr lang="zh-TW" altLang="en-US" sz="3600" dirty="0">
                <a:solidFill>
                  <a:schemeClr val="tx2"/>
                </a:solidFill>
                <a:ea typeface="標楷體" panose="03000509000000000000" pitchFamily="65" charset="-120"/>
              </a:rPr>
              <a:t>生</a:t>
            </a:r>
          </a:p>
        </p:txBody>
      </p:sp>
      <p:sp>
        <p:nvSpPr>
          <p:cNvPr id="7" name="Text Box 5">
            <a:extLst>
              <a:ext uri="{FF2B5EF4-FFF2-40B4-BE49-F238E27FC236}">
                <a16:creationId xmlns:a16="http://schemas.microsoft.com/office/drawing/2014/main" id="{82AFE363-FD9A-4891-B4CB-68075BC049DE}"/>
              </a:ext>
            </a:extLst>
          </p:cNvPr>
          <p:cNvSpPr txBox="1">
            <a:spLocks noChangeArrowheads="1"/>
          </p:cNvSpPr>
          <p:nvPr/>
        </p:nvSpPr>
        <p:spPr bwMode="auto">
          <a:xfrm>
            <a:off x="3863752" y="344377"/>
            <a:ext cx="5172292" cy="646331"/>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學年度試模擬落榜生</a:t>
            </a:r>
            <a:endParaRPr lang="en-US" altLang="zh-TW" sz="3600" dirty="0">
              <a:solidFill>
                <a:srgbClr val="FF0000"/>
              </a:solidFill>
              <a:latin typeface="標楷體" pitchFamily="65" charset="-120"/>
              <a:ea typeface="標楷體" pitchFamily="65" charset="-120"/>
            </a:endParaRPr>
          </a:p>
        </p:txBody>
      </p:sp>
      <p:sp>
        <p:nvSpPr>
          <p:cNvPr id="6" name="矩形 5">
            <a:extLst>
              <a:ext uri="{FF2B5EF4-FFF2-40B4-BE49-F238E27FC236}">
                <a16:creationId xmlns:a16="http://schemas.microsoft.com/office/drawing/2014/main" id="{827BF4A0-7887-44FE-B46D-8B77A84F15D1}"/>
              </a:ext>
            </a:extLst>
          </p:cNvPr>
          <p:cNvSpPr/>
          <p:nvPr/>
        </p:nvSpPr>
        <p:spPr>
          <a:xfrm>
            <a:off x="83332" y="1700808"/>
            <a:ext cx="12025336" cy="1008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789F644-A5F7-4CA9-B9F2-FC8BC6C62FC0}"/>
              </a:ext>
            </a:extLst>
          </p:cNvPr>
          <p:cNvPicPr>
            <a:picLocks noChangeAspect="1"/>
          </p:cNvPicPr>
          <p:nvPr/>
        </p:nvPicPr>
        <p:blipFill>
          <a:blip r:embed="rId3"/>
          <a:stretch>
            <a:fillRect/>
          </a:stretch>
        </p:blipFill>
        <p:spPr>
          <a:xfrm>
            <a:off x="94657" y="1196752"/>
            <a:ext cx="12097343" cy="5661248"/>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258127" y="534057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C </a:t>
            </a:r>
            <a:r>
              <a:rPr lang="zh-TW" altLang="en-US" sz="3600" dirty="0">
                <a:solidFill>
                  <a:schemeClr val="tx2"/>
                </a:solidFill>
                <a:ea typeface="標楷體" panose="03000509000000000000" pitchFamily="65" charset="-120"/>
              </a:rPr>
              <a:t>生</a:t>
            </a:r>
          </a:p>
        </p:txBody>
      </p:sp>
      <p:sp>
        <p:nvSpPr>
          <p:cNvPr id="6" name="Text Box 5">
            <a:extLst>
              <a:ext uri="{FF2B5EF4-FFF2-40B4-BE49-F238E27FC236}">
                <a16:creationId xmlns:a16="http://schemas.microsoft.com/office/drawing/2014/main" id="{7F56138B-EDE1-4A78-BF96-28FA62CB29AC}"/>
              </a:ext>
            </a:extLst>
          </p:cNvPr>
          <p:cNvSpPr txBox="1">
            <a:spLocks noChangeArrowheads="1"/>
          </p:cNvSpPr>
          <p:nvPr/>
        </p:nvSpPr>
        <p:spPr bwMode="auto">
          <a:xfrm>
            <a:off x="3863752" y="344377"/>
            <a:ext cx="5172292" cy="646331"/>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學年度試模擬落榜生</a:t>
            </a:r>
            <a:endParaRPr lang="en-US" altLang="zh-TW" sz="3600" dirty="0">
              <a:solidFill>
                <a:srgbClr val="FF0000"/>
              </a:solidFill>
              <a:latin typeface="標楷體" pitchFamily="65" charset="-120"/>
              <a:ea typeface="標楷體" pitchFamily="65" charset="-120"/>
            </a:endParaRPr>
          </a:p>
        </p:txBody>
      </p:sp>
      <p:sp>
        <p:nvSpPr>
          <p:cNvPr id="8" name="矩形 7">
            <a:extLst>
              <a:ext uri="{FF2B5EF4-FFF2-40B4-BE49-F238E27FC236}">
                <a16:creationId xmlns:a16="http://schemas.microsoft.com/office/drawing/2014/main" id="{A9E397C3-9729-42FF-8D74-01AD8A0CE634}"/>
              </a:ext>
            </a:extLst>
          </p:cNvPr>
          <p:cNvSpPr/>
          <p:nvPr/>
        </p:nvSpPr>
        <p:spPr>
          <a:xfrm>
            <a:off x="176480" y="1268760"/>
            <a:ext cx="12025336" cy="1008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17633284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9C12FB3-FB50-4FD8-B809-69946C8C1064}"/>
              </a:ext>
            </a:extLst>
          </p:cNvPr>
          <p:cNvPicPr>
            <a:picLocks noChangeAspect="1"/>
          </p:cNvPicPr>
          <p:nvPr/>
        </p:nvPicPr>
        <p:blipFill>
          <a:blip r:embed="rId4"/>
          <a:stretch>
            <a:fillRect/>
          </a:stretch>
        </p:blipFill>
        <p:spPr>
          <a:xfrm>
            <a:off x="0" y="-21504"/>
            <a:ext cx="12192000" cy="647620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7319964" y="4221163"/>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D </a:t>
            </a:r>
            <a:r>
              <a:rPr lang="zh-TW" altLang="en-US" sz="3600" dirty="0">
                <a:solidFill>
                  <a:schemeClr val="tx2"/>
                </a:solidFill>
                <a:ea typeface="標楷體" panose="03000509000000000000" pitchFamily="65" charset="-120"/>
              </a:rPr>
              <a:t>生</a:t>
            </a:r>
          </a:p>
        </p:txBody>
      </p:sp>
      <p:sp>
        <p:nvSpPr>
          <p:cNvPr id="5" name="矩形 4">
            <a:extLst>
              <a:ext uri="{FF2B5EF4-FFF2-40B4-BE49-F238E27FC236}">
                <a16:creationId xmlns:a16="http://schemas.microsoft.com/office/drawing/2014/main" id="{9F80D01B-EEAE-466F-AE6A-C89833B6E69A}"/>
              </a:ext>
            </a:extLst>
          </p:cNvPr>
          <p:cNvSpPr/>
          <p:nvPr/>
        </p:nvSpPr>
        <p:spPr>
          <a:xfrm>
            <a:off x="202668" y="476672"/>
            <a:ext cx="11989332" cy="10081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6231355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EC7647D-68B3-4D8E-8331-9888F07E8AAF}"/>
              </a:ext>
            </a:extLst>
          </p:cNvPr>
          <p:cNvPicPr>
            <a:picLocks noChangeAspect="1"/>
          </p:cNvPicPr>
          <p:nvPr/>
        </p:nvPicPr>
        <p:blipFill>
          <a:blip r:embed="rId4"/>
          <a:stretch>
            <a:fillRect/>
          </a:stretch>
        </p:blipFill>
        <p:spPr>
          <a:xfrm>
            <a:off x="263352" y="952813"/>
            <a:ext cx="11665296" cy="5905187"/>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E </a:t>
            </a:r>
            <a:r>
              <a:rPr lang="zh-TW" altLang="en-US" sz="3600" dirty="0">
                <a:solidFill>
                  <a:schemeClr val="tx2"/>
                </a:solidFill>
                <a:ea typeface="標楷體" panose="03000509000000000000" pitchFamily="65" charset="-120"/>
              </a:rPr>
              <a:t>生</a:t>
            </a:r>
          </a:p>
        </p:txBody>
      </p:sp>
      <p:sp>
        <p:nvSpPr>
          <p:cNvPr id="5" name="Text Box 5">
            <a:extLst>
              <a:ext uri="{FF2B5EF4-FFF2-40B4-BE49-F238E27FC236}">
                <a16:creationId xmlns:a16="http://schemas.microsoft.com/office/drawing/2014/main" id="{77DCCF1B-6ECE-497A-9A76-681212B40CCA}"/>
              </a:ext>
            </a:extLst>
          </p:cNvPr>
          <p:cNvSpPr txBox="1">
            <a:spLocks noChangeArrowheads="1"/>
          </p:cNvSpPr>
          <p:nvPr/>
        </p:nvSpPr>
        <p:spPr bwMode="auto">
          <a:xfrm>
            <a:off x="3863752" y="290386"/>
            <a:ext cx="5172292" cy="646331"/>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學年度試模擬落榜生</a:t>
            </a:r>
            <a:endParaRPr lang="en-US" altLang="zh-TW" sz="3600" dirty="0">
              <a:solidFill>
                <a:srgbClr val="FF0000"/>
              </a:solidFill>
              <a:latin typeface="標楷體" pitchFamily="65" charset="-120"/>
              <a:ea typeface="標楷體" pitchFamily="65" charset="-120"/>
            </a:endParaRPr>
          </a:p>
        </p:txBody>
      </p:sp>
      <p:sp>
        <p:nvSpPr>
          <p:cNvPr id="6" name="矩形 5">
            <a:extLst>
              <a:ext uri="{FF2B5EF4-FFF2-40B4-BE49-F238E27FC236}">
                <a16:creationId xmlns:a16="http://schemas.microsoft.com/office/drawing/2014/main" id="{579C97AF-FADA-4E6E-803E-2B990A40ABD3}"/>
              </a:ext>
            </a:extLst>
          </p:cNvPr>
          <p:cNvSpPr/>
          <p:nvPr/>
        </p:nvSpPr>
        <p:spPr>
          <a:xfrm>
            <a:off x="166664" y="1196752"/>
            <a:ext cx="12025336" cy="14401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ustDataLst>
      <p:tags r:id="rId1"/>
    </p:custDataLst>
    <p:extLst>
      <p:ext uri="{BB962C8B-B14F-4D97-AF65-F5344CB8AC3E}">
        <p14:creationId xmlns:p14="http://schemas.microsoft.com/office/powerpoint/2010/main" val="24862565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1AB0F20-48F4-4B10-92FB-35C043E0CE37}"/>
              </a:ext>
            </a:extLst>
          </p:cNvPr>
          <p:cNvPicPr>
            <a:picLocks noChangeAspect="1"/>
          </p:cNvPicPr>
          <p:nvPr/>
        </p:nvPicPr>
        <p:blipFill>
          <a:blip r:embed="rId4"/>
          <a:stretch>
            <a:fillRect/>
          </a:stretch>
        </p:blipFill>
        <p:spPr>
          <a:xfrm>
            <a:off x="326140" y="856412"/>
            <a:ext cx="11530499" cy="6001588"/>
          </a:xfrm>
          <a:prstGeom prst="rect">
            <a:avLst/>
          </a:prstGeom>
        </p:spPr>
      </p:pic>
      <p:sp>
        <p:nvSpPr>
          <p:cNvPr id="186379" name="Text Box 11">
            <a:extLst>
              <a:ext uri="{FF2B5EF4-FFF2-40B4-BE49-F238E27FC236}">
                <a16:creationId xmlns:a16="http://schemas.microsoft.com/office/drawing/2014/main" id="{7502CF8C-4E4B-4F34-B647-91A5528EB941}"/>
              </a:ext>
            </a:extLst>
          </p:cNvPr>
          <p:cNvSpPr txBox="1">
            <a:spLocks noChangeArrowheads="1"/>
          </p:cNvSpPr>
          <p:nvPr/>
        </p:nvSpPr>
        <p:spPr bwMode="auto">
          <a:xfrm>
            <a:off x="8322233" y="5228432"/>
            <a:ext cx="1150937"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defRPr/>
            </a:pPr>
            <a:r>
              <a:rPr lang="en-US" altLang="zh-TW" sz="3600" dirty="0">
                <a:solidFill>
                  <a:schemeClr val="tx2"/>
                </a:solidFill>
                <a:ea typeface="標楷體" panose="03000509000000000000" pitchFamily="65" charset="-120"/>
              </a:rPr>
              <a:t>E </a:t>
            </a:r>
            <a:r>
              <a:rPr lang="zh-TW" altLang="en-US" sz="3600" dirty="0">
                <a:solidFill>
                  <a:schemeClr val="tx2"/>
                </a:solidFill>
                <a:ea typeface="標楷體" panose="03000509000000000000" pitchFamily="65" charset="-120"/>
              </a:rPr>
              <a:t>生</a:t>
            </a:r>
          </a:p>
        </p:txBody>
      </p:sp>
      <p:sp>
        <p:nvSpPr>
          <p:cNvPr id="5" name="Text Box 5">
            <a:extLst>
              <a:ext uri="{FF2B5EF4-FFF2-40B4-BE49-F238E27FC236}">
                <a16:creationId xmlns:a16="http://schemas.microsoft.com/office/drawing/2014/main" id="{77DCCF1B-6ECE-497A-9A76-681212B40CCA}"/>
              </a:ext>
            </a:extLst>
          </p:cNvPr>
          <p:cNvSpPr txBox="1">
            <a:spLocks noChangeArrowheads="1"/>
          </p:cNvSpPr>
          <p:nvPr/>
        </p:nvSpPr>
        <p:spPr bwMode="auto">
          <a:xfrm>
            <a:off x="3863752" y="210081"/>
            <a:ext cx="5172292" cy="646331"/>
          </a:xfrm>
          <a:prstGeom prst="rect">
            <a:avLst/>
          </a:prstGeom>
          <a:noFill/>
          <a:ln>
            <a:noFill/>
          </a:ln>
          <a:effectLst>
            <a:prstShdw prst="shdw17" dist="17961" dir="2700000">
              <a:schemeClr val="accent1">
                <a:gamma/>
                <a:shade val="60000"/>
                <a:invGamma/>
                <a:alpha val="50000"/>
              </a:schemeClr>
            </a:prstShdw>
          </a:effec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50000"/>
              </a:spcBef>
              <a:defRPr/>
            </a:pPr>
            <a:r>
              <a:rPr lang="en-US" altLang="zh-TW" sz="3600" dirty="0">
                <a:latin typeface="標楷體" pitchFamily="65" charset="-120"/>
                <a:ea typeface="標楷體" pitchFamily="65" charset="-120"/>
              </a:rPr>
              <a:t>114</a:t>
            </a:r>
            <a:r>
              <a:rPr lang="zh-TW" altLang="en-US" sz="3600" dirty="0">
                <a:latin typeface="標楷體" pitchFamily="65" charset="-120"/>
                <a:ea typeface="標楷體" pitchFamily="65" charset="-120"/>
              </a:rPr>
              <a:t>學年度試模擬落榜生</a:t>
            </a:r>
            <a:endParaRPr lang="en-US" altLang="zh-TW" sz="3600" dirty="0">
              <a:solidFill>
                <a:srgbClr val="FF0000"/>
              </a:solidFill>
              <a:latin typeface="標楷體" pitchFamily="65" charset="-120"/>
              <a:ea typeface="標楷體" pitchFamily="65" charset="-120"/>
            </a:endParaRPr>
          </a:p>
        </p:txBody>
      </p:sp>
    </p:spTree>
    <p:custDataLst>
      <p:tags r:id="rId1"/>
    </p:custDataLst>
    <p:extLst>
      <p:ext uri="{BB962C8B-B14F-4D97-AF65-F5344CB8AC3E}">
        <p14:creationId xmlns:p14="http://schemas.microsoft.com/office/powerpoint/2010/main" val="38633424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hape 615">
            <a:extLst>
              <a:ext uri="{FF2B5EF4-FFF2-40B4-BE49-F238E27FC236}">
                <a16:creationId xmlns:a16="http://schemas.microsoft.com/office/drawing/2014/main" id="{B1D3D669-EFFA-458A-988A-2132A313AD85}"/>
              </a:ext>
            </a:extLst>
          </p:cNvPr>
          <p:cNvSpPr>
            <a:spLocks noGrp="1"/>
          </p:cNvSpPr>
          <p:nvPr>
            <p:ph type="body" idx="4294967295"/>
          </p:nvPr>
        </p:nvSpPr>
        <p:spPr>
          <a:xfrm>
            <a:off x="2209801" y="609600"/>
            <a:ext cx="7953375" cy="5422900"/>
          </a:xfrm>
        </p:spPr>
        <p:txBody>
          <a:bodyPr vert="horz" wrap="square" lIns="91425" tIns="45700" rIns="91425" bIns="45700" numCol="1" anchor="t" anchorCtr="0" compatLnSpc="1">
            <a:prstTxWarp prst="textNoShape">
              <a:avLst/>
            </a:prstTxWarp>
          </a:bodyPr>
          <a:lstStyle/>
          <a:p>
            <a:pPr eaLnBrk="1" hangingPunct="1">
              <a:lnSpc>
                <a:spcPct val="80000"/>
              </a:lnSpc>
              <a:spcBef>
                <a:spcPct val="0"/>
              </a:spcBef>
              <a:buClr>
                <a:srgbClr val="0000FF"/>
              </a:buClr>
              <a:buSzPct val="25000"/>
              <a:buFontTx/>
              <a:buNone/>
            </a:pPr>
            <a:r>
              <a:rPr lang="zh-TW" altLang="zh-TW" sz="3400">
                <a:solidFill>
                  <a:srgbClr val="6600CC"/>
                </a:solidFill>
                <a:cs typeface="Arial" panose="020B0604020202020204" pitchFamily="34" charset="0"/>
                <a:sym typeface="Arial" panose="020B0604020202020204" pitchFamily="34" charset="0"/>
              </a:rPr>
              <a:t>    </a:t>
            </a:r>
          </a:p>
          <a:p>
            <a:pPr eaLnBrk="1" hangingPunct="1">
              <a:lnSpc>
                <a:spcPct val="80000"/>
              </a:lnSpc>
              <a:spcBef>
                <a:spcPts val="575"/>
              </a:spcBef>
              <a:buClr>
                <a:srgbClr val="000000"/>
              </a:buClr>
              <a:buSzPct val="25000"/>
              <a:buNone/>
            </a:pPr>
            <a:r>
              <a:rPr lang="zh-TW" altLang="zh-TW" sz="2900">
                <a:solidFill>
                  <a:srgbClr val="000000"/>
                </a:solidFill>
                <a:cs typeface="Arial" panose="020B0604020202020204" pitchFamily="34" charset="0"/>
                <a:sym typeface="Arial" panose="020B0604020202020204" pitchFamily="34" charset="0"/>
              </a:rPr>
              <a:t>  </a:t>
            </a:r>
          </a:p>
          <a:p>
            <a:pPr eaLnBrk="1" hangingPunct="1">
              <a:buFontTx/>
              <a:buBlip>
                <a:blip r:embed="rId3"/>
              </a:buBlip>
            </a:pPr>
            <a:endParaRPr lang="zh-TW" altLang="zh-TW">
              <a:latin typeface="標楷體" panose="03000509000000000000" pitchFamily="65" charset="-120"/>
              <a:ea typeface="標楷體" panose="03000509000000000000" pitchFamily="65" charset="-120"/>
              <a:cs typeface="Arial" panose="020B0604020202020204" pitchFamily="34" charset="0"/>
            </a:endParaRPr>
          </a:p>
        </p:txBody>
      </p:sp>
      <p:sp>
        <p:nvSpPr>
          <p:cNvPr id="206851" name="Shape 617">
            <a:extLst>
              <a:ext uri="{FF2B5EF4-FFF2-40B4-BE49-F238E27FC236}">
                <a16:creationId xmlns:a16="http://schemas.microsoft.com/office/drawing/2014/main" id="{AD968598-B67B-45FE-A173-85EC8908A6A4}"/>
              </a:ext>
            </a:extLst>
          </p:cNvPr>
          <p:cNvSpPr>
            <a:spLocks noChangeArrowheads="1"/>
          </p:cNvSpPr>
          <p:nvPr/>
        </p:nvSpPr>
        <p:spPr bwMode="auto">
          <a:xfrm>
            <a:off x="2909889" y="1614489"/>
            <a:ext cx="6624637" cy="5089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endParaRPr kumimoji="0" lang="zh-TW" altLang="zh-TW" sz="1800">
              <a:solidFill>
                <a:schemeClr val="tx1"/>
              </a:solidFill>
              <a:latin typeface="微軟正黑體" panose="020B0604030504040204" pitchFamily="34" charset="-120"/>
              <a:ea typeface="微軟正黑體" panose="020B0604030504040204" pitchFamily="34" charset="-120"/>
            </a:endParaRPr>
          </a:p>
        </p:txBody>
      </p:sp>
      <p:sp>
        <p:nvSpPr>
          <p:cNvPr id="619" name="Shape 619">
            <a:extLst>
              <a:ext uri="{FF2B5EF4-FFF2-40B4-BE49-F238E27FC236}">
                <a16:creationId xmlns:a16="http://schemas.microsoft.com/office/drawing/2014/main" id="{ACCC7112-C8DB-498F-90BE-771934FA1863}"/>
              </a:ext>
            </a:extLst>
          </p:cNvPr>
          <p:cNvSpPr txBox="1">
            <a:spLocks noChangeArrowheads="1"/>
          </p:cNvSpPr>
          <p:nvPr/>
        </p:nvSpPr>
        <p:spPr bwMode="auto">
          <a:xfrm>
            <a:off x="2628900" y="852488"/>
            <a:ext cx="1651000" cy="7620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個人特質的</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澄清與了解</a:t>
            </a:r>
          </a:p>
        </p:txBody>
      </p:sp>
      <p:sp>
        <p:nvSpPr>
          <p:cNvPr id="620" name="Shape 620">
            <a:extLst>
              <a:ext uri="{FF2B5EF4-FFF2-40B4-BE49-F238E27FC236}">
                <a16:creationId xmlns:a16="http://schemas.microsoft.com/office/drawing/2014/main" id="{527FD5B5-3776-4D33-B330-0B99C12AA5AB}"/>
              </a:ext>
            </a:extLst>
          </p:cNvPr>
          <p:cNvSpPr txBox="1">
            <a:spLocks noChangeArrowheads="1"/>
          </p:cNvSpPr>
          <p:nvPr/>
        </p:nvSpPr>
        <p:spPr bwMode="auto">
          <a:xfrm>
            <a:off x="8869363" y="2989263"/>
            <a:ext cx="1619250" cy="762000"/>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教育與職業</a:t>
            </a:r>
          </a:p>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資料的提供</a:t>
            </a:r>
          </a:p>
        </p:txBody>
      </p:sp>
      <p:sp>
        <p:nvSpPr>
          <p:cNvPr id="621" name="Shape 621">
            <a:extLst>
              <a:ext uri="{FF2B5EF4-FFF2-40B4-BE49-F238E27FC236}">
                <a16:creationId xmlns:a16="http://schemas.microsoft.com/office/drawing/2014/main" id="{95EAC6DB-91DE-4104-A945-59EBBDDAADE7}"/>
              </a:ext>
            </a:extLst>
          </p:cNvPr>
          <p:cNvSpPr txBox="1">
            <a:spLocks noChangeArrowheads="1"/>
          </p:cNvSpPr>
          <p:nvPr/>
        </p:nvSpPr>
        <p:spPr bwMode="auto">
          <a:xfrm>
            <a:off x="1819275" y="3397250"/>
            <a:ext cx="1619250" cy="7620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SzPct val="25000"/>
              <a:buFontTx/>
              <a:buNone/>
            </a:pPr>
            <a:r>
              <a:rPr kumimoji="0" lang="zh-TW" altLang="zh-TW" sz="2200">
                <a:solidFill>
                  <a:srgbClr val="000000"/>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個人與環境關係的協調</a:t>
            </a:r>
          </a:p>
        </p:txBody>
      </p:sp>
      <p:sp>
        <p:nvSpPr>
          <p:cNvPr id="2" name="頁尾版面配置區 1">
            <a:extLst>
              <a:ext uri="{FF2B5EF4-FFF2-40B4-BE49-F238E27FC236}">
                <a16:creationId xmlns:a16="http://schemas.microsoft.com/office/drawing/2014/main" id="{1A37347D-36B3-4AC3-AED3-9CAE6ECAF57A}"/>
              </a:ext>
            </a:extLst>
          </p:cNvPr>
          <p:cNvSpPr txBox="1">
            <a:spLocks noGrp="1"/>
          </p:cNvSpPr>
          <p:nvPr/>
        </p:nvSpPr>
        <p:spPr>
          <a:xfrm>
            <a:off x="4648200" y="6356351"/>
            <a:ext cx="2895600" cy="365125"/>
          </a:xfrm>
          <a:prstGeom prst="rect">
            <a:avLst/>
          </a:prstGeom>
          <a:noFill/>
        </p:spPr>
        <p:txBody>
          <a:bodyPr anchor="ctr"/>
          <a:lstStyle/>
          <a:p>
            <a:pPr algn="ctr" eaLnBrk="1" fontAlgn="auto" hangingPunct="1">
              <a:spcBef>
                <a:spcPts val="0"/>
              </a:spcBef>
              <a:spcAft>
                <a:spcPts val="0"/>
              </a:spcAft>
              <a:defRPr/>
            </a:pPr>
            <a:endParaRPr kumimoji="0" lang="zh-TW" altLang="en-US" sz="1200">
              <a:solidFill>
                <a:schemeClr val="tx1">
                  <a:tint val="75000"/>
                </a:schemeClr>
              </a:solidFill>
              <a:latin typeface="微軟正黑體" pitchFamily="34" charset="-120"/>
              <a:ea typeface="微軟正黑體" pitchFamily="34" charset="-120"/>
            </a:endParaRPr>
          </a:p>
        </p:txBody>
      </p:sp>
      <p:sp>
        <p:nvSpPr>
          <p:cNvPr id="206856" name="投影片編號版面配置區 2">
            <a:extLst>
              <a:ext uri="{FF2B5EF4-FFF2-40B4-BE49-F238E27FC236}">
                <a16:creationId xmlns:a16="http://schemas.microsoft.com/office/drawing/2014/main" id="{8E0DD2BA-E032-40D4-9BAD-901938609E2E}"/>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r" eaLnBrk="1" hangingPunct="1">
              <a:spcBef>
                <a:spcPct val="0"/>
              </a:spcBef>
              <a:buFontTx/>
              <a:buNone/>
            </a:pPr>
            <a:fld id="{F171A573-340E-47F7-B395-2DD291FDAFC5}" type="slidenum">
              <a:rPr kumimoji="0" lang="zh-TW" altLang="en-US" sz="1200">
                <a:solidFill>
                  <a:srgbClr val="898989"/>
                </a:solidFill>
                <a:latin typeface="微軟正黑體" panose="020B0604030504040204" pitchFamily="34" charset="-120"/>
                <a:ea typeface="微軟正黑體" panose="020B0604030504040204" pitchFamily="34" charset="-120"/>
              </a:rPr>
              <a:pPr algn="r" eaLnBrk="1" hangingPunct="1">
                <a:spcBef>
                  <a:spcPct val="0"/>
                </a:spcBef>
                <a:buFontTx/>
                <a:buNone/>
              </a:pPr>
              <a:t>98</a:t>
            </a:fld>
            <a:endParaRPr kumimoji="0" lang="en-US" altLang="zh-TW" sz="1200">
              <a:solidFill>
                <a:srgbClr val="898989"/>
              </a:solidFill>
              <a:latin typeface="微軟正黑體" panose="020B0604030504040204" pitchFamily="34" charset="-120"/>
              <a:ea typeface="微軟正黑體" panose="020B0604030504040204" pitchFamily="34" charset="-120"/>
            </a:endParaRPr>
          </a:p>
        </p:txBody>
      </p:sp>
      <p:sp>
        <p:nvSpPr>
          <p:cNvPr id="12" name="文字方塊 7">
            <a:extLst>
              <a:ext uri="{FF2B5EF4-FFF2-40B4-BE49-F238E27FC236}">
                <a16:creationId xmlns:a16="http://schemas.microsoft.com/office/drawing/2014/main" id="{0FC10D17-AA28-4DD7-B83D-FA4451E8F426}"/>
              </a:ext>
            </a:extLst>
          </p:cNvPr>
          <p:cNvSpPr txBox="1">
            <a:spLocks noChangeArrowheads="1"/>
          </p:cNvSpPr>
          <p:nvPr/>
        </p:nvSpPr>
        <p:spPr bwMode="auto">
          <a:xfrm>
            <a:off x="2279650" y="1703389"/>
            <a:ext cx="3486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eaLnBrk="1" hangingPunct="1">
              <a:spcBef>
                <a:spcPct val="0"/>
              </a:spcBef>
              <a:buFontTx/>
              <a:buNone/>
            </a:pPr>
            <a:r>
              <a:rPr kumimoji="0" lang="en-US" altLang="zh-TW" sz="2000" b="1">
                <a:solidFill>
                  <a:srgbClr val="002060"/>
                </a:solidFill>
                <a:latin typeface="微軟正黑體" panose="020B0604030504040204" pitchFamily="34" charset="-120"/>
                <a:ea typeface="微軟正黑體" panose="020B0604030504040204" pitchFamily="34" charset="-120"/>
              </a:rPr>
              <a:t>1.</a:t>
            </a:r>
            <a:r>
              <a:rPr kumimoji="0" lang="zh-TW" altLang="en-US" sz="2000" b="1">
                <a:solidFill>
                  <a:srgbClr val="002060"/>
                </a:solidFill>
                <a:latin typeface="微軟正黑體" panose="020B0604030504040204" pitchFamily="34" charset="-120"/>
                <a:ea typeface="微軟正黑體" panose="020B0604030504040204" pitchFamily="34" charset="-120"/>
              </a:rPr>
              <a:t>興趣（喜不喜歡做）</a:t>
            </a:r>
          </a:p>
          <a:p>
            <a:pPr eaLnBrk="1" hangingPunct="1">
              <a:spcBef>
                <a:spcPct val="0"/>
              </a:spcBef>
              <a:buFontTx/>
              <a:buNone/>
            </a:pPr>
            <a:r>
              <a:rPr kumimoji="0" lang="en-US" altLang="zh-TW" sz="2000" b="1">
                <a:solidFill>
                  <a:srgbClr val="00B050"/>
                </a:solidFill>
                <a:latin typeface="微軟正黑體" panose="020B0604030504040204" pitchFamily="34" charset="-120"/>
                <a:ea typeface="微軟正黑體" panose="020B0604030504040204" pitchFamily="34" charset="-120"/>
              </a:rPr>
              <a:t>2.</a:t>
            </a:r>
            <a:r>
              <a:rPr kumimoji="0" lang="zh-TW" altLang="en-US" sz="2000" b="1">
                <a:solidFill>
                  <a:srgbClr val="00B050"/>
                </a:solidFill>
                <a:latin typeface="微軟正黑體" panose="020B0604030504040204" pitchFamily="34" charset="-120"/>
                <a:ea typeface="微軟正黑體" panose="020B0604030504040204" pitchFamily="34" charset="-120"/>
              </a:rPr>
              <a:t>能力 </a:t>
            </a:r>
            <a:r>
              <a:rPr kumimoji="0" lang="en-US" altLang="zh-TW" sz="2000" b="1">
                <a:solidFill>
                  <a:srgbClr val="00B050"/>
                </a:solidFill>
                <a:latin typeface="微軟正黑體" panose="020B0604030504040204" pitchFamily="34" charset="-120"/>
                <a:ea typeface="微軟正黑體" panose="020B0604030504040204" pitchFamily="34" charset="-120"/>
              </a:rPr>
              <a:t>(</a:t>
            </a:r>
            <a:r>
              <a:rPr kumimoji="0" lang="zh-TW" altLang="en-US" sz="2000" b="1">
                <a:solidFill>
                  <a:srgbClr val="00B050"/>
                </a:solidFill>
                <a:latin typeface="微軟正黑體" panose="020B0604030504040204" pitchFamily="34" charset="-120"/>
                <a:ea typeface="微軟正黑體" panose="020B0604030504040204" pitchFamily="34" charset="-120"/>
              </a:rPr>
              <a:t>能不能做</a:t>
            </a:r>
            <a:r>
              <a:rPr kumimoji="0" lang="en-US" altLang="zh-TW" sz="2000" b="1">
                <a:solidFill>
                  <a:srgbClr val="00B050"/>
                </a:solidFill>
                <a:latin typeface="微軟正黑體" panose="020B0604030504040204" pitchFamily="34" charset="-120"/>
                <a:ea typeface="微軟正黑體" panose="020B0604030504040204" pitchFamily="34" charset="-120"/>
              </a:rPr>
              <a:t>)</a:t>
            </a:r>
          </a:p>
          <a:p>
            <a:pPr eaLnBrk="1" hangingPunct="1">
              <a:spcBef>
                <a:spcPct val="0"/>
              </a:spcBef>
              <a:buFontTx/>
              <a:buNone/>
            </a:pPr>
            <a:r>
              <a:rPr kumimoji="0" lang="en-US" altLang="zh-TW" sz="2000" b="1">
                <a:solidFill>
                  <a:srgbClr val="376092"/>
                </a:solidFill>
                <a:latin typeface="微軟正黑體" panose="020B0604030504040204" pitchFamily="34" charset="-120"/>
                <a:ea typeface="微軟正黑體" panose="020B0604030504040204" pitchFamily="34" charset="-120"/>
              </a:rPr>
              <a:t>3.</a:t>
            </a:r>
            <a:r>
              <a:rPr kumimoji="0" lang="zh-TW" altLang="en-US" sz="2000" b="1">
                <a:solidFill>
                  <a:srgbClr val="376092"/>
                </a:solidFill>
                <a:latin typeface="微軟正黑體" panose="020B0604030504040204" pitchFamily="34" charset="-120"/>
                <a:ea typeface="微軟正黑體" panose="020B0604030504040204" pitchFamily="34" charset="-120"/>
              </a:rPr>
              <a:t>人格特質 </a:t>
            </a:r>
            <a:r>
              <a:rPr kumimoji="0" lang="en-US" altLang="zh-TW" sz="2000" b="1">
                <a:solidFill>
                  <a:srgbClr val="376092"/>
                </a:solidFill>
                <a:latin typeface="微軟正黑體" panose="020B0604030504040204" pitchFamily="34" charset="-120"/>
                <a:ea typeface="微軟正黑體" panose="020B0604030504040204" pitchFamily="34" charset="-120"/>
              </a:rPr>
              <a:t>(</a:t>
            </a:r>
            <a:r>
              <a:rPr kumimoji="0" lang="zh-TW" altLang="en-US" sz="2000" b="1">
                <a:solidFill>
                  <a:srgbClr val="376092"/>
                </a:solidFill>
                <a:latin typeface="微軟正黑體" panose="020B0604030504040204" pitchFamily="34" charset="-120"/>
                <a:ea typeface="微軟正黑體" panose="020B0604030504040204" pitchFamily="34" charset="-120"/>
              </a:rPr>
              <a:t>適不適合做）</a:t>
            </a:r>
          </a:p>
          <a:p>
            <a:pPr eaLnBrk="1" hangingPunct="1">
              <a:spcBef>
                <a:spcPct val="0"/>
              </a:spcBef>
              <a:buFontTx/>
              <a:buNone/>
            </a:pPr>
            <a:r>
              <a:rPr kumimoji="0" lang="en-US" altLang="zh-TW" sz="2000" b="1">
                <a:solidFill>
                  <a:srgbClr val="C00000"/>
                </a:solidFill>
                <a:latin typeface="微軟正黑體" panose="020B0604030504040204" pitchFamily="34" charset="-120"/>
                <a:ea typeface="微軟正黑體" panose="020B0604030504040204" pitchFamily="34" charset="-120"/>
              </a:rPr>
              <a:t>4.</a:t>
            </a:r>
            <a:r>
              <a:rPr kumimoji="0" lang="zh-TW" altLang="en-US" sz="2000" b="1">
                <a:solidFill>
                  <a:srgbClr val="C00000"/>
                </a:solidFill>
                <a:latin typeface="微軟正黑體" panose="020B0604030504040204" pitchFamily="34" charset="-120"/>
                <a:ea typeface="微軟正黑體" panose="020B0604030504040204" pitchFamily="34" charset="-120"/>
              </a:rPr>
              <a:t>價值觀 </a:t>
            </a:r>
            <a:r>
              <a:rPr kumimoji="0" lang="en-US" altLang="zh-TW" sz="2000" b="1">
                <a:solidFill>
                  <a:srgbClr val="C00000"/>
                </a:solidFill>
                <a:latin typeface="微軟正黑體" panose="020B0604030504040204" pitchFamily="34" charset="-120"/>
                <a:ea typeface="微軟正黑體" panose="020B0604030504040204" pitchFamily="34" charset="-120"/>
              </a:rPr>
              <a:t>(</a:t>
            </a:r>
            <a:r>
              <a:rPr kumimoji="0" lang="zh-TW" altLang="en-US" sz="2000" b="1">
                <a:solidFill>
                  <a:srgbClr val="C00000"/>
                </a:solidFill>
                <a:latin typeface="微軟正黑體" panose="020B0604030504040204" pitchFamily="34" charset="-120"/>
                <a:ea typeface="微軟正黑體" panose="020B0604030504040204" pitchFamily="34" charset="-120"/>
              </a:rPr>
              <a:t>願不願意做</a:t>
            </a:r>
            <a:r>
              <a:rPr kumimoji="0" lang="zh-TW" altLang="en-US" sz="2000">
                <a:solidFill>
                  <a:schemeClr val="tx1"/>
                </a:solidFill>
                <a:latin typeface="微軟正黑體" panose="020B0604030504040204" pitchFamily="34" charset="-120"/>
                <a:ea typeface="微軟正黑體" panose="020B0604030504040204" pitchFamily="34" charset="-120"/>
              </a:rPr>
              <a:t> </a:t>
            </a:r>
            <a:r>
              <a:rPr kumimoji="0" lang="en-US" altLang="zh-TW" sz="2000" b="1">
                <a:solidFill>
                  <a:srgbClr val="C00000"/>
                </a:solidFill>
                <a:latin typeface="微軟正黑體" panose="020B0604030504040204" pitchFamily="34" charset="-120"/>
                <a:ea typeface="微軟正黑體" panose="020B0604030504040204" pitchFamily="34" charset="-120"/>
              </a:rPr>
              <a:t>)</a:t>
            </a:r>
          </a:p>
        </p:txBody>
      </p:sp>
      <p:sp>
        <p:nvSpPr>
          <p:cNvPr id="14" name="文字方塊 11">
            <a:extLst>
              <a:ext uri="{FF2B5EF4-FFF2-40B4-BE49-F238E27FC236}">
                <a16:creationId xmlns:a16="http://schemas.microsoft.com/office/drawing/2014/main" id="{E698CB16-E94B-4A4E-816F-3DE17992D29D}"/>
              </a:ext>
            </a:extLst>
          </p:cNvPr>
          <p:cNvSpPr txBox="1">
            <a:spLocks noChangeArrowheads="1"/>
          </p:cNvSpPr>
          <p:nvPr/>
        </p:nvSpPr>
        <p:spPr bwMode="auto">
          <a:xfrm>
            <a:off x="1524000" y="4316413"/>
            <a:ext cx="1511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機緣</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家庭因素</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社會潮流</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家人期望</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同儕團體</a:t>
            </a: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地緣關係</a:t>
            </a:r>
          </a:p>
          <a:p>
            <a:pPr algn="ctr" eaLnBrk="1" hangingPunct="1">
              <a:spcBef>
                <a:spcPct val="0"/>
              </a:spcBef>
              <a:buFontTx/>
              <a:buChar char="•"/>
            </a:pPr>
            <a:r>
              <a:rPr kumimoji="0" lang="zh-TW" altLang="en-US" sz="2000" b="1">
                <a:solidFill>
                  <a:schemeClr val="tx1"/>
                </a:solidFill>
                <a:latin typeface="微軟正黑體" panose="020B0604030504040204" pitchFamily="34" charset="-120"/>
                <a:ea typeface="微軟正黑體" panose="020B0604030504040204" pitchFamily="34" charset="-120"/>
              </a:rPr>
              <a:t>阻力助力</a:t>
            </a:r>
          </a:p>
        </p:txBody>
      </p:sp>
      <p:sp>
        <p:nvSpPr>
          <p:cNvPr id="15" name="文字方塊 15">
            <a:extLst>
              <a:ext uri="{FF2B5EF4-FFF2-40B4-BE49-F238E27FC236}">
                <a16:creationId xmlns:a16="http://schemas.microsoft.com/office/drawing/2014/main" id="{9FE3833D-5F00-4E44-A422-90FB815C64FA}"/>
              </a:ext>
            </a:extLst>
          </p:cNvPr>
          <p:cNvSpPr txBox="1">
            <a:spLocks noChangeArrowheads="1"/>
          </p:cNvSpPr>
          <p:nvPr/>
        </p:nvSpPr>
        <p:spPr bwMode="auto">
          <a:xfrm>
            <a:off x="8691564" y="3751264"/>
            <a:ext cx="1976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3200">
                <a:solidFill>
                  <a:srgbClr val="104031"/>
                </a:solidFill>
                <a:latin typeface="Verdana" panose="020B0604030504040204" pitchFamily="34" charset="0"/>
              </a:defRPr>
            </a:lvl1pPr>
            <a:lvl2pPr marL="742950" indent="-285750">
              <a:spcBef>
                <a:spcPct val="20000"/>
              </a:spcBef>
              <a:buBlip>
                <a:blip r:embed="rId6"/>
              </a:buBlip>
              <a:defRPr sz="2800">
                <a:solidFill>
                  <a:srgbClr val="104031"/>
                </a:solidFill>
                <a:latin typeface="Verdana" panose="020B0604030504040204" pitchFamily="34" charset="0"/>
              </a:defRPr>
            </a:lvl2pPr>
            <a:lvl3pPr marL="1143000" indent="-228600">
              <a:spcBef>
                <a:spcPct val="20000"/>
              </a:spcBef>
              <a:buBlip>
                <a:blip r:embed="rId5"/>
              </a:buBlip>
              <a:defRPr sz="2400">
                <a:solidFill>
                  <a:srgbClr val="104031"/>
                </a:solidFill>
                <a:latin typeface="Verdana" panose="020B0604030504040204" pitchFamily="34" charset="0"/>
              </a:defRPr>
            </a:lvl3pPr>
            <a:lvl4pPr marL="1600200" indent="-228600">
              <a:spcBef>
                <a:spcPct val="20000"/>
              </a:spcBef>
              <a:buBlip>
                <a:blip r:embed="rId6"/>
              </a:buBlip>
              <a:defRPr sz="2000">
                <a:solidFill>
                  <a:srgbClr val="104031"/>
                </a:solidFill>
                <a:latin typeface="Verdana" panose="020B0604030504040204" pitchFamily="34" charset="0"/>
              </a:defRPr>
            </a:lvl4pPr>
            <a:lvl5pPr marL="2057400" indent="-228600">
              <a:spcBef>
                <a:spcPct val="20000"/>
              </a:spcBef>
              <a:buBlip>
                <a:blip r:embed="rId5"/>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5"/>
              </a:buBlip>
              <a:defRPr sz="2000">
                <a:solidFill>
                  <a:srgbClr val="104031"/>
                </a:solidFill>
                <a:latin typeface="Verdana" panose="020B0604030504040204" pitchFamily="34" charset="0"/>
              </a:defRPr>
            </a:lvl9pPr>
          </a:lstStyle>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科系類別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職業類別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學校類別</a:t>
            </a:r>
          </a:p>
          <a:p>
            <a:pPr algn="ctr" eaLnBrk="1" hangingPunct="1">
              <a:spcBef>
                <a:spcPct val="0"/>
              </a:spcBef>
              <a:buFontTx/>
              <a:buNone/>
            </a:pPr>
            <a:r>
              <a:rPr kumimoji="0" lang="en-US" altLang="zh-TW" sz="2000" b="1">
                <a:solidFill>
                  <a:schemeClr val="tx1"/>
                </a:solidFill>
                <a:latin typeface="微軟正黑體" panose="020B0604030504040204" pitchFamily="34" charset="-120"/>
                <a:ea typeface="微軟正黑體" panose="020B0604030504040204" pitchFamily="34" charset="-120"/>
              </a:rPr>
              <a:t>‧</a:t>
            </a:r>
            <a:r>
              <a:rPr kumimoji="0" lang="zh-TW" altLang="en-US" sz="2000" b="1">
                <a:solidFill>
                  <a:schemeClr val="tx1"/>
                </a:solidFill>
                <a:latin typeface="微軟正黑體" panose="020B0604030504040204" pitchFamily="34" charset="-120"/>
                <a:ea typeface="微軟正黑體" panose="020B0604030504040204" pitchFamily="34" charset="-120"/>
              </a:rPr>
              <a:t>升學管道</a:t>
            </a:r>
          </a:p>
        </p:txBody>
      </p:sp>
      <p:pic>
        <p:nvPicPr>
          <p:cNvPr id="206860" name="Rectangle 14">
            <a:extLst>
              <a:ext uri="{FF2B5EF4-FFF2-40B4-BE49-F238E27FC236}">
                <a16:creationId xmlns:a16="http://schemas.microsoft.com/office/drawing/2014/main" id="{CDAD06AF-C870-4BC6-A150-8E6BB846954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164" y="152400"/>
            <a:ext cx="35782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a:extLst>
              <a:ext uri="{FF2B5EF4-FFF2-40B4-BE49-F238E27FC236}">
                <a16:creationId xmlns:a16="http://schemas.microsoft.com/office/drawing/2014/main" id="{FBC5A0A2-6A5B-4A42-ABA1-EF240785A9E2}"/>
              </a:ext>
            </a:extLst>
          </p:cNvPr>
          <p:cNvSpPr txBox="1">
            <a:spLocks noChangeArrowheads="1"/>
          </p:cNvSpPr>
          <p:nvPr/>
        </p:nvSpPr>
        <p:spPr bwMode="auto">
          <a:xfrm>
            <a:off x="7543800" y="1289050"/>
            <a:ext cx="2871788" cy="1200150"/>
          </a:xfrm>
          <a:prstGeom prst="rect">
            <a:avLst/>
          </a:prstGeom>
          <a:solidFill>
            <a:srgbClr val="800000"/>
          </a:solidFill>
          <a:ln>
            <a:noFill/>
          </a:ln>
          <a:effectLst/>
        </p:spPr>
        <p:txBody>
          <a:bodyPr>
            <a:spAutoFit/>
          </a:bodyPr>
          <a:lstStyle/>
          <a:p>
            <a:pPr eaLnBrk="1" fontAlgn="auto" hangingPunct="1">
              <a:spcBef>
                <a:spcPct val="50000"/>
              </a:spcBef>
              <a:spcAft>
                <a:spcPts val="0"/>
              </a:spcAft>
              <a:defRPr/>
            </a:pP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蒐集資料再決定，</a:t>
            </a:r>
            <a: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t/>
            </a:r>
            <a:br>
              <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rPr>
            </a:br>
            <a:r>
              <a:rPr kumimoji="0" lang="zh-TW" altLang="en-US" sz="2400" b="1" dirty="0">
                <a:solidFill>
                  <a:srgbClr val="FFFF00"/>
                </a:solidFill>
                <a:effectLst>
                  <a:outerShdw blurRad="38100" dist="38100" dir="2700000" algn="tl">
                    <a:srgbClr val="000000"/>
                  </a:outerShdw>
                </a:effectLst>
                <a:latin typeface="微軟正黑體" pitchFamily="34" charset="-120"/>
                <a:ea typeface="微軟正黑體" pitchFamily="34" charset="-120"/>
              </a:rPr>
              <a:t>再收集資料再討論！做好生涯規劃</a:t>
            </a:r>
            <a:endParaRPr kumimoji="0" lang="en-US" altLang="zh-TW" sz="2400" b="1" dirty="0">
              <a:solidFill>
                <a:srgbClr val="FFFF00"/>
              </a:solidFill>
              <a:effectLst>
                <a:outerShdw blurRad="38100" dist="38100" dir="2700000" algn="tl">
                  <a:srgbClr val="000000"/>
                </a:outerShdw>
              </a:effectLst>
              <a:latin typeface="微軟正黑體" pitchFamily="34" charset="-120"/>
              <a:ea typeface="微軟正黑體" pitchFamily="34" charset="-12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anim calcmode="lin" valueType="num">
                                      <p:cBhvr>
                                        <p:cTn id="8" dur="1000" fill="hold"/>
                                        <p:tgtEl>
                                          <p:spTgt spid="619"/>
                                        </p:tgtEl>
                                        <p:attrNameLst>
                                          <p:attrName>ppt_x</p:attrName>
                                        </p:attrNameLst>
                                      </p:cBhvr>
                                      <p:tavLst>
                                        <p:tav tm="0">
                                          <p:val>
                                            <p:strVal val="#ppt_x"/>
                                          </p:val>
                                        </p:tav>
                                        <p:tav tm="100000">
                                          <p:val>
                                            <p:strVal val="#ppt_x"/>
                                          </p:val>
                                        </p:tav>
                                      </p:tavLst>
                                    </p:anim>
                                    <p:anim calcmode="lin" valueType="num">
                                      <p:cBhvr>
                                        <p:cTn id="9" dur="1000" fill="hold"/>
                                        <p:tgtEl>
                                          <p:spTgt spid="6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21"/>
                                        </p:tgtEl>
                                        <p:attrNameLst>
                                          <p:attrName>style.visibility</p:attrName>
                                        </p:attrNameLst>
                                      </p:cBhvr>
                                      <p:to>
                                        <p:strVal val="visible"/>
                                      </p:to>
                                    </p:set>
                                    <p:animEffect transition="in" filter="fade">
                                      <p:cBhvr>
                                        <p:cTn id="19" dur="1000"/>
                                        <p:tgtEl>
                                          <p:spTgt spid="621"/>
                                        </p:tgtEl>
                                      </p:cBhvr>
                                    </p:animEffect>
                                    <p:anim calcmode="lin" valueType="num">
                                      <p:cBhvr>
                                        <p:cTn id="20" dur="1000" fill="hold"/>
                                        <p:tgtEl>
                                          <p:spTgt spid="621"/>
                                        </p:tgtEl>
                                        <p:attrNameLst>
                                          <p:attrName>ppt_x</p:attrName>
                                        </p:attrNameLst>
                                      </p:cBhvr>
                                      <p:tavLst>
                                        <p:tav tm="0">
                                          <p:val>
                                            <p:strVal val="#ppt_x"/>
                                          </p:val>
                                        </p:tav>
                                        <p:tav tm="100000">
                                          <p:val>
                                            <p:strVal val="#ppt_x"/>
                                          </p:val>
                                        </p:tav>
                                      </p:tavLst>
                                    </p:anim>
                                    <p:anim calcmode="lin" valueType="num">
                                      <p:cBhvr>
                                        <p:cTn id="21" dur="1000" fill="hold"/>
                                        <p:tgtEl>
                                          <p:spTgt spid="6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20"/>
                                        </p:tgtEl>
                                        <p:attrNameLst>
                                          <p:attrName>style.visibility</p:attrName>
                                        </p:attrNameLst>
                                      </p:cBhvr>
                                      <p:to>
                                        <p:strVal val="visible"/>
                                      </p:to>
                                    </p:set>
                                    <p:animEffect transition="in" filter="fade">
                                      <p:cBhvr>
                                        <p:cTn id="31" dur="1000"/>
                                        <p:tgtEl>
                                          <p:spTgt spid="620"/>
                                        </p:tgtEl>
                                      </p:cBhvr>
                                    </p:animEffect>
                                    <p:anim calcmode="lin" valueType="num">
                                      <p:cBhvr>
                                        <p:cTn id="32" dur="1000" fill="hold"/>
                                        <p:tgtEl>
                                          <p:spTgt spid="620"/>
                                        </p:tgtEl>
                                        <p:attrNameLst>
                                          <p:attrName>ppt_x</p:attrName>
                                        </p:attrNameLst>
                                      </p:cBhvr>
                                      <p:tavLst>
                                        <p:tav tm="0">
                                          <p:val>
                                            <p:strVal val="#ppt_x"/>
                                          </p:val>
                                        </p:tav>
                                        <p:tav tm="100000">
                                          <p:val>
                                            <p:strVal val="#ppt_x"/>
                                          </p:val>
                                        </p:tav>
                                      </p:tavLst>
                                    </p:anim>
                                    <p:anim calcmode="lin" valueType="num">
                                      <p:cBhvr>
                                        <p:cTn id="33" dur="1000" fill="hold"/>
                                        <p:tgtEl>
                                          <p:spTgt spid="6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ox(i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620" grpId="0" animBg="1"/>
      <p:bldP spid="621" grpId="0" animBg="1"/>
      <p:bldP spid="12" grpId="0"/>
      <p:bldP spid="14" grpId="0"/>
      <p:bldP spid="15" grpId="0"/>
      <p:bldP spid="17"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直線接點 6">
            <a:extLst>
              <a:ext uri="{FF2B5EF4-FFF2-40B4-BE49-F238E27FC236}">
                <a16:creationId xmlns:a16="http://schemas.microsoft.com/office/drawing/2014/main" id="{C9E9A56E-21CC-40E5-9537-64980283564C}"/>
              </a:ext>
            </a:extLst>
          </p:cNvPr>
          <p:cNvCxnSpPr/>
          <p:nvPr/>
        </p:nvCxnSpPr>
        <p:spPr>
          <a:xfrm>
            <a:off x="1489076" y="825500"/>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1971" name="矩形 40">
            <a:extLst>
              <a:ext uri="{FF2B5EF4-FFF2-40B4-BE49-F238E27FC236}">
                <a16:creationId xmlns:a16="http://schemas.microsoft.com/office/drawing/2014/main" id="{6436B372-8C40-4753-9D24-8F4B204E0EBB}"/>
              </a:ext>
            </a:extLst>
          </p:cNvPr>
          <p:cNvSpPr>
            <a:spLocks noChangeArrowheads="1"/>
          </p:cNvSpPr>
          <p:nvPr/>
        </p:nvSpPr>
        <p:spPr bwMode="auto">
          <a:xfrm>
            <a:off x="1487488" y="0"/>
            <a:ext cx="9180513" cy="476250"/>
          </a:xfrm>
          <a:prstGeom prst="rect">
            <a:avLst/>
          </a:prstGeom>
          <a:solidFill>
            <a:srgbClr val="990000"/>
          </a:solidFill>
          <a:ln>
            <a:noFill/>
          </a:ln>
          <a:extLst>
            <a:ext uri="{91240B29-F687-4F45-9708-019B960494DF}">
              <a14:hiddenLine xmlns:a14="http://schemas.microsoft.com/office/drawing/2010/main" w="0"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TW" altLang="en-US">
              <a:solidFill>
                <a:srgbClr val="000000"/>
              </a:solidFill>
            </a:endParaRPr>
          </a:p>
        </p:txBody>
      </p:sp>
      <p:pic>
        <p:nvPicPr>
          <p:cNvPr id="211972" name="Picture 2" descr="D:\學輔科資料\簡報圖案\12.png">
            <a:extLst>
              <a:ext uri="{FF2B5EF4-FFF2-40B4-BE49-F238E27FC236}">
                <a16:creationId xmlns:a16="http://schemas.microsoft.com/office/drawing/2014/main" id="{355F9F86-4968-45C1-85BD-ECE8D3604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5875"/>
            <a:ext cx="19605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矩形 84">
            <a:extLst>
              <a:ext uri="{FF2B5EF4-FFF2-40B4-BE49-F238E27FC236}">
                <a16:creationId xmlns:a16="http://schemas.microsoft.com/office/drawing/2014/main" id="{5B8B9EE4-D2B4-41FC-B5BE-825F372E36AD}"/>
              </a:ext>
            </a:extLst>
          </p:cNvPr>
          <p:cNvSpPr/>
          <p:nvPr/>
        </p:nvSpPr>
        <p:spPr>
          <a:xfrm>
            <a:off x="1549401" y="465139"/>
            <a:ext cx="9167813" cy="136842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86" name="內容版面配置區 2">
            <a:extLst>
              <a:ext uri="{FF2B5EF4-FFF2-40B4-BE49-F238E27FC236}">
                <a16:creationId xmlns:a16="http://schemas.microsoft.com/office/drawing/2014/main" id="{66FA326D-20B7-4086-9E39-64D9454370E0}"/>
              </a:ext>
            </a:extLst>
          </p:cNvPr>
          <p:cNvSpPr>
            <a:spLocks noGrp="1"/>
          </p:cNvSpPr>
          <p:nvPr>
            <p:ph idx="1"/>
          </p:nvPr>
        </p:nvSpPr>
        <p:spPr>
          <a:xfrm>
            <a:off x="1847850" y="1095376"/>
            <a:ext cx="8351838" cy="809625"/>
          </a:xfrm>
        </p:spPr>
        <p:txBody>
          <a:bodyPr>
            <a:noAutofit/>
          </a:bodyPr>
          <a:lstStyle/>
          <a:p>
            <a:pPr marL="0" indent="0" algn="ctr" eaLnBrk="1" hangingPunct="1">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a:extLst>
              <a:ext uri="{FF2B5EF4-FFF2-40B4-BE49-F238E27FC236}">
                <a16:creationId xmlns:a16="http://schemas.microsoft.com/office/drawing/2014/main" id="{63F74ED2-930B-47D6-B82D-55B6CD980682}"/>
              </a:ext>
            </a:extLst>
          </p:cNvPr>
          <p:cNvCxnSpPr/>
          <p:nvPr/>
        </p:nvCxnSpPr>
        <p:spPr>
          <a:xfrm>
            <a:off x="1500188" y="1041400"/>
            <a:ext cx="91551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1960D2C8-DB67-4421-94AD-25AEF1330ED8}"/>
              </a:ext>
            </a:extLst>
          </p:cNvPr>
          <p:cNvCxnSpPr/>
          <p:nvPr/>
        </p:nvCxnSpPr>
        <p:spPr>
          <a:xfrm>
            <a:off x="1487488" y="1833563"/>
            <a:ext cx="916781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25682398-FE35-40FC-A130-9056176969CD}"/>
              </a:ext>
            </a:extLst>
          </p:cNvPr>
          <p:cNvPicPr>
            <a:picLocks noChangeAspect="1"/>
          </p:cNvPicPr>
          <p:nvPr/>
        </p:nvPicPr>
        <p:blipFill>
          <a:blip r:embed="rId4" cstate="print"/>
          <a:stretch>
            <a:fillRect/>
          </a:stretch>
        </p:blipFill>
        <p:spPr>
          <a:xfrm>
            <a:off x="1604157" y="1988840"/>
            <a:ext cx="8839224" cy="4869160"/>
          </a:xfrm>
          <a:prstGeom prst="rect">
            <a:avLst/>
          </a:prstGeom>
          <a:ln>
            <a:noFill/>
          </a:ln>
          <a:effectLst>
            <a:softEdge rad="112500"/>
          </a:effectLst>
        </p:spPr>
      </p:pic>
      <p:sp>
        <p:nvSpPr>
          <p:cNvPr id="211978" name="Content Placeholder 5">
            <a:extLst>
              <a:ext uri="{FF2B5EF4-FFF2-40B4-BE49-F238E27FC236}">
                <a16:creationId xmlns:a16="http://schemas.microsoft.com/office/drawing/2014/main" id="{9FA0E8C1-19C6-4B34-B6E8-06597920B562}"/>
              </a:ext>
            </a:extLst>
          </p:cNvPr>
          <p:cNvSpPr txBox="1">
            <a:spLocks/>
          </p:cNvSpPr>
          <p:nvPr/>
        </p:nvSpPr>
        <p:spPr bwMode="auto">
          <a:xfrm>
            <a:off x="5808664" y="2420939"/>
            <a:ext cx="4103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適性心法</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＊生涯路很漫長，現在只是起點</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＊探索的階段需要「開放」與「信心」</a:t>
            </a:r>
            <a:endParaRPr lang="en-US" altLang="zh-TW" sz="3600" b="1">
              <a:solidFill>
                <a:srgbClr val="000000"/>
              </a:solidFill>
              <a:latin typeface="微軟正黑體" panose="020B0604030504040204" pitchFamily="34" charset="-120"/>
              <a:ea typeface="微軟正黑體" panose="020B0604030504040204" pitchFamily="34" charset="-120"/>
            </a:endParaRPr>
          </a:p>
          <a:p>
            <a:pPr eaLnBrk="1" hangingPunct="1">
              <a:buFont typeface="Arial" panose="020B0604020202020204" pitchFamily="34" charset="0"/>
              <a:buNone/>
            </a:pPr>
            <a:r>
              <a:rPr lang="zh-TW" altLang="en-US" sz="3600" b="1">
                <a:solidFill>
                  <a:srgbClr val="000000"/>
                </a:solidFill>
                <a:latin typeface="微軟正黑體" panose="020B0604030504040204" pitchFamily="34" charset="-120"/>
                <a:ea typeface="微軟正黑體" panose="020B0604030504040204" pitchFamily="34" charset="-120"/>
              </a:rPr>
              <a:t>＊看清現實很重要，聆聽心聲也重要</a:t>
            </a:r>
          </a:p>
        </p:txBody>
      </p:sp>
    </p:spTree>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MSC_MS_EA_Buisiness_ID04">
  <a:themeElements>
    <a:clrScheme name="Wrapper">
      <a:dk1>
        <a:sysClr val="windowText" lastClr="000000"/>
      </a:dk1>
      <a:lt1>
        <a:sysClr val="window" lastClr="FFFFFF"/>
      </a:lt1>
      <a:dk2>
        <a:srgbClr val="006270"/>
      </a:dk2>
      <a:lt2>
        <a:srgbClr val="FBFEC6"/>
      </a:lt2>
      <a:accent1>
        <a:srgbClr val="A0C435"/>
      </a:accent1>
      <a:accent2>
        <a:srgbClr val="F29F26"/>
      </a:accent2>
      <a:accent3>
        <a:srgbClr val="08BBDB"/>
      </a:accent3>
      <a:accent4>
        <a:srgbClr val="687CDD"/>
      </a:accent4>
      <a:accent5>
        <a:srgbClr val="28C874"/>
      </a:accent5>
      <a:accent6>
        <a:srgbClr val="E47963"/>
      </a:accent6>
      <a:hlink>
        <a:srgbClr val="64C143"/>
      </a:hlink>
      <a:folHlink>
        <a:srgbClr val="9A9A9A"/>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Calligraphy">
      <a:fillStyleLst>
        <a:solidFill>
          <a:schemeClr val="phClr"/>
        </a:solidFill>
        <a:gradFill rotWithShape="1">
          <a:gsLst>
            <a:gs pos="0">
              <a:schemeClr val="phClr">
                <a:tint val="90000"/>
                <a:satMod val="130000"/>
              </a:schemeClr>
            </a:gs>
            <a:gs pos="50000">
              <a:schemeClr val="phClr">
                <a:tint val="45000"/>
                <a:satMod val="220000"/>
              </a:schemeClr>
            </a:gs>
            <a:gs pos="100000">
              <a:schemeClr val="phClr">
                <a:tint val="90000"/>
                <a:satMod val="130000"/>
              </a:schemeClr>
            </a:gs>
          </a:gsLst>
          <a:lin ang="5400000" scaled="1"/>
        </a:gradFill>
        <a:gradFill rotWithShape="1">
          <a:gsLst>
            <a:gs pos="0">
              <a:schemeClr val="phClr">
                <a:tint val="100000"/>
                <a:shade val="90000"/>
                <a:hueMod val="100000"/>
                <a:satMod val="200000"/>
              </a:schemeClr>
            </a:gs>
            <a:gs pos="50000">
              <a:schemeClr val="phClr">
                <a:tint val="100000"/>
                <a:shade val="60000"/>
                <a:hueMod val="100000"/>
                <a:satMod val="180000"/>
              </a:schemeClr>
            </a:gs>
            <a:gs pos="100000">
              <a:schemeClr val="phClr">
                <a:tint val="100000"/>
                <a:shade val="90000"/>
                <a:hueMod val="100000"/>
                <a:satMod val="200000"/>
              </a:schemeClr>
            </a:gs>
          </a:gsLst>
          <a:lin ang="540000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50600">
              <a:schemeClr val="phClr">
                <a:alpha val="40000"/>
              </a:schemeClr>
            </a:glow>
          </a:effectLst>
        </a:effectStyle>
        <a:effectStyle>
          <a:effectLst>
            <a:glow rad="101600">
              <a:schemeClr val="phClr">
                <a:alpha val="60000"/>
              </a:schemeClr>
            </a:glow>
          </a:effectLst>
          <a:scene3d>
            <a:camera prst="isometricLeftDown" fov="0">
              <a:rot lat="0" lon="0" rev="0"/>
            </a:camera>
            <a:lightRig rig="harsh" dir="tl">
              <a:rot lat="0" lon="0" rev="14280000"/>
            </a:lightRig>
          </a:scene3d>
          <a:sp3d prstMaterial="flat">
            <a:bevelT w="38100" h="50800" prst="softRound"/>
          </a:sp3d>
        </a:effectStyle>
        <a:effectStyle>
          <a:effectLst>
            <a:glow>
              <a:schemeClr val="phClr"/>
            </a:glow>
          </a:effectLst>
          <a:scene3d>
            <a:camera prst="isometricLeftDown">
              <a:rot lat="0" lon="0" rev="0"/>
            </a:camera>
            <a:lightRig rig="harsh" dir="tl">
              <a:rot lat="0" lon="0" rev="14280000"/>
            </a:lightRig>
          </a:scene3d>
          <a:sp3d extrusionH="63500" contourW="38100" prstMaterial="flat">
            <a:bevelT w="50800" h="63500" prst="softRound"/>
            <a:contourClr>
              <a:schemeClr val="phClr">
                <a:tint val="5"/>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5387</Words>
  <Application>Microsoft Office PowerPoint</Application>
  <PresentationFormat>寬螢幕</PresentationFormat>
  <Paragraphs>999</Paragraphs>
  <Slides>104</Slides>
  <Notes>47</Notes>
  <HiddenSlides>0</HiddenSlides>
  <MMClips>0</MMClips>
  <ScaleCrop>false</ScaleCrop>
  <HeadingPairs>
    <vt:vector size="6" baseType="variant">
      <vt:variant>
        <vt:lpstr>使用字型</vt:lpstr>
      </vt:variant>
      <vt:variant>
        <vt:i4>22</vt:i4>
      </vt:variant>
      <vt:variant>
        <vt:lpstr>佈景主題</vt:lpstr>
      </vt:variant>
      <vt:variant>
        <vt:i4>6</vt:i4>
      </vt:variant>
      <vt:variant>
        <vt:lpstr>投影片標題</vt:lpstr>
      </vt:variant>
      <vt:variant>
        <vt:i4>104</vt:i4>
      </vt:variant>
    </vt:vector>
  </HeadingPairs>
  <TitlesOfParts>
    <vt:vector size="132" baseType="lpstr">
      <vt:lpstr>Adobe 黑体 Std R</vt:lpstr>
      <vt:lpstr>Adobe 繁黑體 Std B</vt:lpstr>
      <vt:lpstr>Apple LiGothic Medium</vt:lpstr>
      <vt:lpstr>BiauKai</vt:lpstr>
      <vt:lpstr>맑은 고딕</vt:lpstr>
      <vt:lpstr>Montserrat</vt:lpstr>
      <vt:lpstr>Montserrat Light</vt:lpstr>
      <vt:lpstr>SimSun</vt:lpstr>
      <vt:lpstr>SimSun</vt:lpstr>
      <vt:lpstr>微軟正黑體</vt:lpstr>
      <vt:lpstr>新細明體</vt:lpstr>
      <vt:lpstr>標楷體</vt:lpstr>
      <vt:lpstr>Arial</vt:lpstr>
      <vt:lpstr>Calibri</vt:lpstr>
      <vt:lpstr>Georgia</vt:lpstr>
      <vt:lpstr>Microsoft Himalaya</vt:lpstr>
      <vt:lpstr>Microsoft New Tai Lue</vt:lpstr>
      <vt:lpstr>Tahoma</vt:lpstr>
      <vt:lpstr>Times New Roman</vt:lpstr>
      <vt:lpstr>Tw Cen MT</vt:lpstr>
      <vt:lpstr>Verdana</vt:lpstr>
      <vt:lpstr>Wingdings</vt:lpstr>
      <vt:lpstr>MSC_MS_EA_Buisiness_ID04</vt:lpstr>
      <vt:lpstr>本署簡報檔版型</vt:lpstr>
      <vt:lpstr>1_本署簡報檔版型</vt:lpstr>
      <vt:lpstr>16_Default Design</vt:lpstr>
      <vt:lpstr>106適性輔導</vt:lpstr>
      <vt:lpstr>Office 主题</vt:lpstr>
      <vt:lpstr>PowerPoint 簡報</vt:lpstr>
      <vt:lpstr>目次</vt:lpstr>
      <vt:lpstr>PowerPoint 簡報</vt:lpstr>
      <vt:lpstr>PowerPoint 簡報</vt:lpstr>
      <vt:lpstr>PowerPoint 簡報</vt:lpstr>
      <vt:lpstr>PowerPoint 簡報</vt:lpstr>
      <vt:lpstr>PowerPoint 簡報</vt:lpstr>
      <vt:lpstr>115年適性入學重要日程</vt:lpstr>
      <vt:lpstr>PowerPoint 簡報</vt:lpstr>
      <vt:lpstr>PowerPoint 簡報</vt:lpstr>
      <vt:lpstr>教育會考何時考</vt:lpstr>
      <vt:lpstr>PowerPoint 簡報</vt:lpstr>
      <vt:lpstr>PowerPoint 簡報</vt:lpstr>
      <vt:lpstr>PowerPoint 簡報</vt:lpstr>
      <vt:lpstr>PowerPoint 簡報</vt:lpstr>
      <vt:lpstr>PowerPoint 簡報</vt:lpstr>
      <vt:lpstr>PowerPoint 簡報</vt:lpstr>
      <vt:lpstr>PowerPoint 簡報</vt:lpstr>
      <vt:lpstr>桃連區主要入學管道</vt:lpstr>
      <vt:lpstr>PowerPoint 簡報</vt:lpstr>
      <vt:lpstr>115學年度桃連區適性入學管道</vt:lpstr>
      <vt:lpstr>PowerPoint 簡報</vt:lpstr>
      <vt:lpstr>PowerPoint 簡報</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115優先免試入學之內容</vt:lpstr>
      <vt:lpstr>高中端免試招生名額</vt:lpstr>
      <vt:lpstr>國中端志願錄取方式</vt:lpstr>
      <vt:lpstr>115優先免試入學</vt:lpstr>
      <vt:lpstr>高中端-第一類學校</vt:lpstr>
      <vt:lpstr>高中端-增額分配</vt:lpstr>
      <vt:lpstr>高中端-增額分配</vt:lpstr>
      <vt:lpstr>高中端-第二類學校</vt:lpstr>
      <vt:lpstr>高中端-第三類學校</vt:lpstr>
      <vt:lpstr>115優先免試入學</vt:lpstr>
      <vt:lpstr>北區公立國中舉例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尊重孩子想法，親子討論</vt:lpstr>
      <vt:lpstr>PowerPoint 簡報</vt:lpstr>
      <vt:lpstr>PowerPoint 簡報</vt:lpstr>
      <vt:lpstr>PowerPoint 簡報</vt:lpstr>
      <vt:lpstr>PowerPoint 簡報</vt:lpstr>
      <vt:lpstr>PowerPoint 簡報</vt:lpstr>
      <vt:lpstr>PowerPoint 簡報</vt:lpstr>
      <vt:lpstr>PowerPoint 簡報</vt:lpstr>
      <vt:lpstr>PowerPoint 簡報</vt:lpstr>
      <vt:lpstr>個別序位</vt:lpstr>
      <vt:lpstr>115年桃連區免試入學-同分超額比序步驟</vt:lpstr>
      <vt:lpstr>個別序位</vt:lpstr>
      <vt:lpstr>個別序位</vt:lpstr>
      <vt:lpstr>如何使用個別序位</vt:lpstr>
      <vt:lpstr>如何使用個別序位</vt:lpstr>
      <vt:lpstr>如何使用個別序位</vt:lpstr>
      <vt:lpstr>公立高中(普通科、綜高)累積人數</vt:lpstr>
      <vt:lpstr>公立高中(普通科、綜高)累積人數</vt:lpstr>
      <vt:lpstr>志願規畫範例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
  <cp:lastModifiedBy/>
  <cp:revision>135</cp:revision>
  <dcterms:modified xsi:type="dcterms:W3CDTF">2026-03-20T07:16:36Z</dcterms:modified>
</cp:coreProperties>
</file>