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王漢宗特黑體" panose="02020500000000000000" charset="-120"/>
      <p:regular r:id="rId5"/>
    </p:embeddedFont>
    <p:embeddedFont>
      <p:font typeface="思源黑体" panose="02020500000000000000" charset="-128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Roboto" panose="02000000000000000000" pitchFamily="2" charset="0"/>
      <p:regular r:id="rId11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7Hsb3rrFLs0" TargetMode="External"/><Relationship Id="rId5" Type="http://schemas.openxmlformats.org/officeDocument/2006/relationships/hyperlink" Target="https://www.youtube.com/watch?v=xtvT6ue1_Z0&amp;t=2s" TargetMode="External"/><Relationship Id="rId4" Type="http://schemas.openxmlformats.org/officeDocument/2006/relationships/hyperlink" Target="https://www.youtube.com/watch?v=ZmmMDvy6vN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HNgt8YBPpY" TargetMode="External"/><Relationship Id="rId5" Type="http://schemas.openxmlformats.org/officeDocument/2006/relationships/hyperlink" Target="https://www.youtube.com/watch?v=3kuP5M8m0ys" TargetMode="External"/><Relationship Id="rId4" Type="http://schemas.openxmlformats.org/officeDocument/2006/relationships/hyperlink" Target="https://www.youtube.com/watch?v=PVHyLTcXfa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744634" y="1035703"/>
            <a:ext cx="257702" cy="8229600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020301"/>
          </a:solidFill>
        </p:spPr>
      </p:sp>
      <p:sp>
        <p:nvSpPr>
          <p:cNvPr id="4" name="Freeform 4"/>
          <p:cNvSpPr/>
          <p:nvPr/>
        </p:nvSpPr>
        <p:spPr>
          <a:xfrm>
            <a:off x="-2021944" y="-643199"/>
            <a:ext cx="15559002" cy="10930199"/>
          </a:xfrm>
          <a:custGeom>
            <a:avLst/>
            <a:gdLst/>
            <a:ahLst/>
            <a:cxnLst/>
            <a:rect l="l" t="t" r="r" b="b"/>
            <a:pathLst>
              <a:path w="15559002" h="10930199">
                <a:moveTo>
                  <a:pt x="0" y="0"/>
                </a:moveTo>
                <a:lnTo>
                  <a:pt x="15559002" y="0"/>
                </a:lnTo>
                <a:lnTo>
                  <a:pt x="15559002" y="10930199"/>
                </a:lnTo>
                <a:lnTo>
                  <a:pt x="0" y="10930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71878" y="3919537"/>
            <a:ext cx="12390832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97"/>
              </a:lnSpc>
            </a:pPr>
            <a:r>
              <a:rPr lang="en-US" sz="12831">
                <a:solidFill>
                  <a:srgbClr val="F3F5F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反毒影片播放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76653" y="981075"/>
            <a:ext cx="9964019" cy="68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4200" spc="264">
                <a:solidFill>
                  <a:srgbClr val="020301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麥克道爾數位媒體有限公司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47471" y="9182100"/>
            <a:ext cx="4473773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020301"/>
                </a:solidFill>
                <a:latin typeface="思源黑体"/>
                <a:ea typeface="思源黑体"/>
                <a:cs typeface="思源黑体"/>
                <a:sym typeface="思源黑体"/>
              </a:rPr>
              <a:t>文昌國中反毒宣導月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33979" y="1035703"/>
            <a:ext cx="210021" cy="8229600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" name="Freeform 4"/>
          <p:cNvSpPr/>
          <p:nvPr/>
        </p:nvSpPr>
        <p:spPr>
          <a:xfrm>
            <a:off x="-2013836" y="3181411"/>
            <a:ext cx="4756994" cy="4114800"/>
          </a:xfrm>
          <a:custGeom>
            <a:avLst/>
            <a:gdLst/>
            <a:ahLst/>
            <a:cxnLst/>
            <a:rect l="l" t="t" r="r" b="b"/>
            <a:pathLst>
              <a:path w="4756994" h="4114800">
                <a:moveTo>
                  <a:pt x="0" y="0"/>
                </a:moveTo>
                <a:lnTo>
                  <a:pt x="4756995" y="0"/>
                </a:lnTo>
                <a:lnTo>
                  <a:pt x="47569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71809" y="3848753"/>
            <a:ext cx="5452130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spc="280">
                <a:solidFill>
                  <a:srgbClr val="F3F5F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影片播放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3386" y="5854126"/>
            <a:ext cx="6959825" cy="144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 spc="151">
                <a:solidFill>
                  <a:srgbClr val="FFDB15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請同學看完影片後，</a:t>
            </a:r>
          </a:p>
          <a:p>
            <a:pPr algn="l">
              <a:lnSpc>
                <a:spcPts val="5460"/>
              </a:lnSpc>
            </a:pPr>
            <a:r>
              <a:rPr lang="en-US" sz="4200" spc="151">
                <a:solidFill>
                  <a:srgbClr val="FFDB15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將心得寫至聯絡簿裡。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72527" y="1258636"/>
            <a:ext cx="8401809" cy="11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連結1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(3</a:t>
            </a: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分鐘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)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  <a:p>
            <a:pPr algn="l">
              <a:lnSpc>
                <a:spcPts val="4725"/>
              </a:lnSpc>
            </a:pP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  <a:hlinkClick r:id="rId4"/>
              </a:rPr>
              <a:t>形影不離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8852535"/>
            <a:ext cx="311214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3F5F9"/>
                </a:solidFill>
                <a:latin typeface="思源黑体"/>
                <a:ea typeface="思源黑体"/>
                <a:cs typeface="思源黑体"/>
                <a:sym typeface="思源黑体"/>
              </a:rPr>
              <a:t>文昌國中反毒宣導月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72527" y="3848753"/>
            <a:ext cx="8401809" cy="1095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連結2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(2</a:t>
            </a: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分鐘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)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  <a:p>
            <a:pPr algn="l"/>
            <a:r>
              <a:rPr lang="zh-TW" altLang="en-US" sz="3200" b="1" i="0" dirty="0">
                <a:solidFill>
                  <a:srgbClr val="F1F1F1"/>
                </a:solidFill>
                <a:effectLst/>
                <a:latin typeface="Roboto" panose="020B0604020202020204" pitchFamily="2" charset="0"/>
                <a:hlinkClick r:id="rId5"/>
              </a:rPr>
              <a:t>華特＆潔西卡科普教室</a:t>
            </a:r>
            <a:endParaRPr lang="zh-TW" altLang="en-US" sz="3200" b="1" i="0" dirty="0">
              <a:solidFill>
                <a:srgbClr val="F1F1F1"/>
              </a:solidFill>
              <a:effectLst/>
              <a:latin typeface="Roboto" panose="020B0604020202020204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72527" y="6966884"/>
            <a:ext cx="8401809" cy="11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連結3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(2</a:t>
            </a: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分鐘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)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  <a:p>
            <a:pPr algn="l">
              <a:lnSpc>
                <a:spcPts val="4725"/>
              </a:lnSpc>
            </a:pP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  <a:hlinkClick r:id="rId6"/>
              </a:rPr>
              <a:t>好奇心能殺死一隻貓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33979" y="1035703"/>
            <a:ext cx="210021" cy="8229600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3" name="AutoShape 3"/>
          <p:cNvSpPr/>
          <p:nvPr/>
        </p:nvSpPr>
        <p:spPr>
          <a:xfrm>
            <a:off x="18002863" y="-233785"/>
            <a:ext cx="567624" cy="10768576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4" name="Freeform 4"/>
          <p:cNvSpPr/>
          <p:nvPr/>
        </p:nvSpPr>
        <p:spPr>
          <a:xfrm>
            <a:off x="-2013836" y="3181411"/>
            <a:ext cx="4756994" cy="4114800"/>
          </a:xfrm>
          <a:custGeom>
            <a:avLst/>
            <a:gdLst/>
            <a:ahLst/>
            <a:cxnLst/>
            <a:rect l="l" t="t" r="r" b="b"/>
            <a:pathLst>
              <a:path w="4756994" h="4114800">
                <a:moveTo>
                  <a:pt x="0" y="0"/>
                </a:moveTo>
                <a:lnTo>
                  <a:pt x="4756995" y="0"/>
                </a:lnTo>
                <a:lnTo>
                  <a:pt x="47569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71809" y="3848753"/>
            <a:ext cx="5452130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spc="280">
                <a:solidFill>
                  <a:srgbClr val="F3F5F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影片播放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3386" y="5854126"/>
            <a:ext cx="6959825" cy="144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 spc="151">
                <a:solidFill>
                  <a:srgbClr val="FFDB15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請同學看完影片後，</a:t>
            </a:r>
          </a:p>
          <a:p>
            <a:pPr algn="l">
              <a:lnSpc>
                <a:spcPts val="5460"/>
              </a:lnSpc>
            </a:pPr>
            <a:r>
              <a:rPr lang="en-US" sz="4200" spc="151">
                <a:solidFill>
                  <a:srgbClr val="FFDB15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將心得寫至聯絡簿裡。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72527" y="1258636"/>
            <a:ext cx="8401809" cy="11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連結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4(15</a:t>
            </a: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分鐘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)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  <a:p>
            <a:pPr algn="l">
              <a:lnSpc>
                <a:spcPts val="4725"/>
              </a:lnSpc>
            </a:pP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  <a:hlinkClick r:id="rId4"/>
              </a:rPr>
              <a:t>民視異言堂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8852535"/>
            <a:ext cx="311214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3F5F9"/>
                </a:solidFill>
                <a:latin typeface="思源黑体"/>
                <a:ea typeface="思源黑体"/>
                <a:cs typeface="思源黑体"/>
                <a:sym typeface="思源黑体"/>
              </a:rPr>
              <a:t>文昌國中反毒宣導月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72527" y="3848753"/>
            <a:ext cx="8401809" cy="11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連結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5(16</a:t>
            </a: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分鐘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)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  <a:p>
            <a:pPr algn="l">
              <a:lnSpc>
                <a:spcPts val="4725"/>
              </a:lnSpc>
            </a:pP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  <a:hlinkClick r:id="rId5"/>
              </a:rPr>
              <a:t>公視獨立特派員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72527" y="6966884"/>
            <a:ext cx="8401809" cy="11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連結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6(1</a:t>
            </a: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分鐘</a:t>
            </a:r>
            <a:r>
              <a:rPr lang="en-US" altLang="zh-TW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</a:rPr>
              <a:t>)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  <a:p>
            <a:pPr algn="l">
              <a:lnSpc>
                <a:spcPts val="4725"/>
              </a:lnSpc>
            </a:pPr>
            <a:r>
              <a:rPr lang="zh-TW" altLang="en-US" sz="3150" spc="94" dirty="0">
                <a:solidFill>
                  <a:srgbClr val="FFDB15"/>
                </a:solidFill>
                <a:latin typeface="思源黑体"/>
                <a:ea typeface="思源黑体"/>
                <a:cs typeface="思源黑体"/>
                <a:sym typeface="思源黑体"/>
                <a:hlinkClick r:id="rId6"/>
              </a:rPr>
              <a:t>現代版白雪公主</a:t>
            </a:r>
            <a:endParaRPr lang="en-US" sz="3150" spc="94" dirty="0">
              <a:solidFill>
                <a:srgbClr val="FFDB15"/>
              </a:solidFill>
              <a:latin typeface="思源黑体"/>
              <a:ea typeface="思源黑体"/>
              <a:cs typeface="思源黑体"/>
              <a:sym typeface="思源黑体"/>
            </a:endParaRPr>
          </a:p>
        </p:txBody>
      </p:sp>
    </p:spTree>
    <p:extLst>
      <p:ext uri="{BB962C8B-B14F-4D97-AF65-F5344CB8AC3E}">
        <p14:creationId xmlns:p14="http://schemas.microsoft.com/office/powerpoint/2010/main" val="253921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64</Words>
  <Application>Microsoft Office PowerPoint</Application>
  <PresentationFormat>自訂</PresentationFormat>
  <Paragraphs>23</Paragraphs>
  <Slides>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</vt:i4>
      </vt:variant>
    </vt:vector>
  </HeadingPairs>
  <TitlesOfParts>
    <vt:vector size="9" baseType="lpstr">
      <vt:lpstr>Calibri</vt:lpstr>
      <vt:lpstr>Roboto</vt:lpstr>
      <vt:lpstr>王漢宗特黑體</vt:lpstr>
      <vt:lpstr>思源黑体</vt:lpstr>
      <vt:lpstr>Arial</vt:lpstr>
      <vt:lpstr>Office Theme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黃色黑色燈泡圖示行銷繁體中文簡報</dc:title>
  <cp:lastModifiedBy>user</cp:lastModifiedBy>
  <cp:revision>6</cp:revision>
  <dcterms:created xsi:type="dcterms:W3CDTF">2006-08-16T00:00:00Z</dcterms:created>
  <dcterms:modified xsi:type="dcterms:W3CDTF">2025-06-05T08:22:35Z</dcterms:modified>
  <dc:identifier>DAGpcggoEL8</dc:identifier>
</cp:coreProperties>
</file>