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5"/>
  </p:notesMasterIdLst>
  <p:handoutMasterIdLst>
    <p:handoutMasterId r:id="rId106"/>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1583" r:id="rId15"/>
    <p:sldId id="1587" r:id="rId16"/>
    <p:sldId id="1578" r:id="rId17"/>
    <p:sldId id="686" r:id="rId18"/>
    <p:sldId id="687" r:id="rId19"/>
    <p:sldId id="1556" r:id="rId20"/>
    <p:sldId id="1558" r:id="rId21"/>
    <p:sldId id="806" r:id="rId22"/>
    <p:sldId id="1399" r:id="rId23"/>
    <p:sldId id="1600" r:id="rId24"/>
    <p:sldId id="1548" r:id="rId25"/>
    <p:sldId id="445" r:id="rId26"/>
    <p:sldId id="803" r:id="rId27"/>
    <p:sldId id="807" r:id="rId28"/>
    <p:sldId id="333" r:id="rId29"/>
    <p:sldId id="334" r:id="rId30"/>
    <p:sldId id="812" r:id="rId31"/>
    <p:sldId id="505" r:id="rId32"/>
    <p:sldId id="1549" r:id="rId33"/>
    <p:sldId id="690" r:id="rId34"/>
    <p:sldId id="344" r:id="rId35"/>
    <p:sldId id="506" r:id="rId36"/>
    <p:sldId id="813" r:id="rId37"/>
    <p:sldId id="814" r:id="rId38"/>
    <p:sldId id="815" r:id="rId39"/>
    <p:sldId id="816" r:id="rId40"/>
    <p:sldId id="496" r:id="rId41"/>
    <p:sldId id="905" r:id="rId42"/>
    <p:sldId id="695" r:id="rId43"/>
    <p:sldId id="922" r:id="rId44"/>
    <p:sldId id="697" r:id="rId45"/>
    <p:sldId id="698" r:id="rId46"/>
    <p:sldId id="699" r:id="rId47"/>
    <p:sldId id="694" r:id="rId48"/>
    <p:sldId id="431" r:id="rId49"/>
    <p:sldId id="757" r:id="rId50"/>
    <p:sldId id="537" r:id="rId51"/>
    <p:sldId id="849" r:id="rId52"/>
    <p:sldId id="850" r:id="rId53"/>
    <p:sldId id="851" r:id="rId54"/>
    <p:sldId id="861" r:id="rId55"/>
    <p:sldId id="862" r:id="rId56"/>
    <p:sldId id="866" r:id="rId57"/>
    <p:sldId id="867" r:id="rId58"/>
    <p:sldId id="877" r:id="rId59"/>
    <p:sldId id="1575" r:id="rId60"/>
    <p:sldId id="700" r:id="rId61"/>
    <p:sldId id="1577" r:id="rId62"/>
    <p:sldId id="702" r:id="rId63"/>
    <p:sldId id="1568" r:id="rId64"/>
    <p:sldId id="1569" r:id="rId65"/>
    <p:sldId id="1570" r:id="rId66"/>
    <p:sldId id="1550" r:id="rId67"/>
    <p:sldId id="1559" r:id="rId68"/>
    <p:sldId id="1572" r:id="rId69"/>
    <p:sldId id="1551" r:id="rId70"/>
    <p:sldId id="1552" r:id="rId71"/>
    <p:sldId id="1000" r:id="rId72"/>
    <p:sldId id="1553" r:id="rId73"/>
    <p:sldId id="1554" r:id="rId74"/>
    <p:sldId id="1576" r:id="rId75"/>
    <p:sldId id="888" r:id="rId76"/>
    <p:sldId id="790" r:id="rId77"/>
    <p:sldId id="897" r:id="rId78"/>
    <p:sldId id="898" r:id="rId79"/>
    <p:sldId id="791" r:id="rId80"/>
    <p:sldId id="800" r:id="rId81"/>
    <p:sldId id="964" r:id="rId82"/>
    <p:sldId id="1588" r:id="rId83"/>
    <p:sldId id="1598" r:id="rId84"/>
    <p:sldId id="1599" r:id="rId85"/>
    <p:sldId id="1589" r:id="rId86"/>
    <p:sldId id="1590" r:id="rId87"/>
    <p:sldId id="1591" r:id="rId88"/>
    <p:sldId id="1592" r:id="rId89"/>
    <p:sldId id="928" r:id="rId90"/>
    <p:sldId id="1593" r:id="rId91"/>
    <p:sldId id="1594" r:id="rId92"/>
    <p:sldId id="910" r:id="rId93"/>
    <p:sldId id="1595" r:id="rId94"/>
    <p:sldId id="1596" r:id="rId95"/>
    <p:sldId id="1597" r:id="rId96"/>
    <p:sldId id="820" r:id="rId97"/>
    <p:sldId id="975" r:id="rId98"/>
    <p:sldId id="821" r:id="rId99"/>
    <p:sldId id="822" r:id="rId100"/>
    <p:sldId id="804" r:id="rId101"/>
    <p:sldId id="634" r:id="rId102"/>
    <p:sldId id="781" r:id="rId103"/>
    <p:sldId id="899" r:id="rId104"/>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118" d="100"/>
          <a:sy n="118" d="100"/>
        </p:scale>
        <p:origin x="132" y="102"/>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2024/1/5</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23</a:t>
            </a:fld>
            <a:endParaRPr lang="en-US" altLang="zh-TW" sz="1200">
              <a:latin typeface="Arial" pitchFamily="34" charset="0"/>
            </a:endParaRPr>
          </a:p>
        </p:txBody>
      </p:sp>
    </p:spTree>
    <p:extLst>
      <p:ext uri="{BB962C8B-B14F-4D97-AF65-F5344CB8AC3E}">
        <p14:creationId xmlns:p14="http://schemas.microsoft.com/office/powerpoint/2010/main" val="317764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25</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27</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28</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28</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28</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29</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29</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29</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31</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33</a:t>
            </a:fld>
            <a:endParaRPr lang="en-US" altLang="zh-TW"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34</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35</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36</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38</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39</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41</a:t>
            </a:fld>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42</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49</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60</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61</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61</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62</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63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70</a:t>
            </a:fld>
            <a:endParaRPr kumimoji="0" lang="en-US" altLang="zh-TW"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80</a:t>
            </a:fld>
            <a:endParaRPr lang="en-US" altLang="zh-TW"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101</a:t>
            </a:fld>
            <a:endParaRPr kumimoji="0" lang="en-US" altLang="zh-TW"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102</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102</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2024/1/5</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2024/1/5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2024/1/5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2024/1/5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2024/1/5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2024/1/5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2024/1/5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2024/1/5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2024/1/5</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1.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78.png"/><Relationship Id="rId5" Type="http://schemas.openxmlformats.org/officeDocument/2006/relationships/image" Target="../media/image66.png"/><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image" Target="../media/image7.png"/><Relationship Id="rId7" Type="http://schemas.openxmlformats.org/officeDocument/2006/relationships/slide" Target="slide51.xml"/><Relationship Id="rId12" Type="http://schemas.openxmlformats.org/officeDocument/2006/relationships/slide" Target="slide10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96.xml"/><Relationship Id="rId5" Type="http://schemas.openxmlformats.org/officeDocument/2006/relationships/slide" Target="slide7.xml"/><Relationship Id="rId10" Type="http://schemas.openxmlformats.org/officeDocument/2006/relationships/slide" Target="slide81.xml"/><Relationship Id="rId4" Type="http://schemas.openxmlformats.org/officeDocument/2006/relationships/slide" Target="slide3.xml"/><Relationship Id="rId9" Type="http://schemas.openxmlformats.org/officeDocument/2006/relationships/slide" Target="slide7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文昌</a:t>
            </a:r>
            <a:r>
              <a:rPr lang="zh-TW" altLang="en-US">
                <a:latin typeface="標楷體" pitchFamily="65" charset="-120"/>
                <a:ea typeface="標楷體" pitchFamily="65" charset="-120"/>
              </a:rPr>
              <a:t>國中校長余儘卿</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113</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01</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5</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Tree>
    <p:custDataLst>
      <p:tags r:id="rId1"/>
    </p:custDataLst>
    <p:extLst>
      <p:ext uri="{BB962C8B-B14F-4D97-AF65-F5344CB8AC3E}">
        <p14:creationId xmlns:p14="http://schemas.microsoft.com/office/powerpoint/2010/main" val="163178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extLst>
      <p:ext uri="{BB962C8B-B14F-4D97-AF65-F5344CB8AC3E}">
        <p14:creationId xmlns:p14="http://schemas.microsoft.com/office/powerpoint/2010/main" val="394574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26</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26</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51</a:t>
            </a:fld>
            <a:endParaRPr kumimoji="0" lang="en-US" altLang="zh-TW" sz="1200">
              <a:solidFill>
                <a:srgbClr val="0C322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61</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62</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65</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78</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5/1-5/8</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5/17-6/14</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extLst/>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extLst/>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extLst/>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5" y="5510111"/>
            <a:ext cx="7152150"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extLst/>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92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extLst/>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extLst/>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extLst/>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17347</TotalTime>
  <Words>8871</Words>
  <Application>Microsoft Office PowerPoint</Application>
  <PresentationFormat>寬螢幕</PresentationFormat>
  <Paragraphs>1444</Paragraphs>
  <Slides>103</Slides>
  <Notes>43</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103</vt:i4>
      </vt:variant>
    </vt:vector>
  </HeadingPairs>
  <TitlesOfParts>
    <vt:vector size="121" baseType="lpstr">
      <vt:lpstr>Arial Unicode MS</vt:lpstr>
      <vt:lpstr>BiauKai</vt:lpstr>
      <vt:lpstr>Cataneo BT</vt:lpstr>
      <vt:lpstr>Gulim</vt:lpstr>
      <vt:lpstr>文鼎中圓</vt:lpstr>
      <vt:lpstr>華康儷特圓</vt:lpstr>
      <vt:lpstr>微軟正黑體</vt:lpstr>
      <vt:lpstr>新細明體</vt:lpstr>
      <vt:lpstr>標楷體</vt:lpstr>
      <vt:lpstr>Arial</vt:lpstr>
      <vt:lpstr>Calibri</vt:lpstr>
      <vt:lpstr>Candara</vt:lpstr>
      <vt:lpstr>Tahoma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寫作測驗 評分說明</vt:lpstr>
      <vt:lpstr>PowerPoint 簡報</vt:lpstr>
      <vt:lpstr>桃連區主要入學管道</vt:lpstr>
      <vt:lpstr>國中畢業生升學管道圖</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PowerPoint 簡報</vt:lpstr>
      <vt:lpstr>PowerPoint 簡報</vt:lpstr>
      <vt:lpstr>桃連區免試入學</vt:lpstr>
      <vt:lpstr>PowerPoint 簡報</vt:lpstr>
      <vt:lpstr>PowerPoint 簡報</vt:lpstr>
      <vt:lpstr>志願序計分方式</vt:lpstr>
      <vt:lpstr>同群科志願跨校連續選填</vt:lpstr>
      <vt:lpstr>PowerPoint 簡報</vt:lpstr>
      <vt:lpstr>113年桃連區免試入學-同分超額比序步驟</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1388</cp:revision>
  <cp:lastPrinted>2019-10-04T10:15:06Z</cp:lastPrinted>
  <dcterms:created xsi:type="dcterms:W3CDTF">2012-05-12T02:14:41Z</dcterms:created>
  <dcterms:modified xsi:type="dcterms:W3CDTF">2024-01-05T09:00:39Z</dcterms:modified>
</cp:coreProperties>
</file>